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776" r:id="rId4"/>
    <p:sldMasterId id="2147483790" r:id="rId5"/>
    <p:sldMasterId id="2147483802" r:id="rId6"/>
    <p:sldMasterId id="2147483815" r:id="rId7"/>
    <p:sldMasterId id="2147483828" r:id="rId8"/>
  </p:sldMasterIdLst>
  <p:notesMasterIdLst>
    <p:notesMasterId r:id="rId44"/>
  </p:notesMasterIdLst>
  <p:sldIdLst>
    <p:sldId id="263" r:id="rId9"/>
    <p:sldId id="28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314" r:id="rId28"/>
    <p:sldId id="287" r:id="rId29"/>
    <p:sldId id="288" r:id="rId30"/>
    <p:sldId id="289" r:id="rId31"/>
    <p:sldId id="290" r:id="rId32"/>
    <p:sldId id="291" r:id="rId33"/>
    <p:sldId id="299" r:id="rId34"/>
    <p:sldId id="300" r:id="rId35"/>
    <p:sldId id="301" r:id="rId36"/>
    <p:sldId id="302" r:id="rId37"/>
    <p:sldId id="310" r:id="rId38"/>
    <p:sldId id="311" r:id="rId39"/>
    <p:sldId id="312" r:id="rId40"/>
    <p:sldId id="313" r:id="rId41"/>
    <p:sldId id="268" r:id="rId42"/>
    <p:sldId id="267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B6F7FB7-24E1-4F75-B46E-C7BAB877C3B4}">
          <p14:sldIdLst>
            <p14:sldId id="263"/>
            <p14:sldId id="286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314"/>
            <p14:sldId id="287"/>
            <p14:sldId id="288"/>
            <p14:sldId id="289"/>
            <p14:sldId id="290"/>
            <p14:sldId id="291"/>
            <p14:sldId id="299"/>
            <p14:sldId id="300"/>
            <p14:sldId id="301"/>
            <p14:sldId id="302"/>
            <p14:sldId id="310"/>
            <p14:sldId id="311"/>
            <p14:sldId id="312"/>
            <p14:sldId id="313"/>
            <p14:sldId id="268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04" autoAdjust="0"/>
  </p:normalViewPr>
  <p:slideViewPr>
    <p:cSldViewPr showGuides="1">
      <p:cViewPr varScale="1">
        <p:scale>
          <a:sx n="120" d="100"/>
          <a:sy n="120" d="100"/>
        </p:scale>
        <p:origin x="43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D3304-243E-47A9-B6EE-AA24701B27C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38ECF-060C-41E5-989E-524081030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96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300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63DFC-C038-4230-A917-1ADA717D2761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3338B5-31A6-4D3E-8730-D98DE5C146CE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066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2581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it-IT">
              <a:latin typeface="Arial" charset="0"/>
            </a:endParaRPr>
          </a:p>
        </p:txBody>
      </p:sp>
      <p:sp>
        <p:nvSpPr>
          <p:cNvPr id="7066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C5404-87FC-44C2-AB88-3A9265833FF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59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DDFA9-342B-43E6-937B-9B74F7784D9D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2FD0A3-1104-462D-A13D-B2E27A3D4233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270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3909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it-IT">
              <a:latin typeface="Arial" charset="0"/>
            </a:endParaRPr>
          </a:p>
        </p:txBody>
      </p:sp>
      <p:sp>
        <p:nvSpPr>
          <p:cNvPr id="7271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D2B4D-4C09-4F7C-A2DC-A50893D2A49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0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23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16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107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10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7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04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0E846-8689-417D-B831-D8351A51C4C2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86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77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830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99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21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3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33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705B3-8410-478D-A95B-98EF47B774C1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9B709A-473D-4DE4-8834-786242BB7703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sp>
        <p:nvSpPr>
          <p:cNvPr id="634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24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it-IT" dirty="0">
              <a:latin typeface="Arial" charset="0"/>
            </a:endParaRPr>
          </a:p>
        </p:txBody>
      </p:sp>
      <p:sp>
        <p:nvSpPr>
          <p:cNvPr id="634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12032-8343-4E56-9829-25D0BD79D4A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145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6BBD1-B97E-46B1-92EB-AB9B5CCA7AFC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FF8AE-7773-4B00-B6EB-94C1D193C873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sp>
        <p:nvSpPr>
          <p:cNvPr id="645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24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it-IT" dirty="0">
              <a:latin typeface="Arial" charset="0"/>
            </a:endParaRPr>
          </a:p>
        </p:txBody>
      </p:sp>
      <p:sp>
        <p:nvSpPr>
          <p:cNvPr id="6451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FA661F-4B1A-4FA3-98BE-35299840DFB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2219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64791-53C1-4736-87BF-E6AB41FFAEA8}" type="slidenum">
              <a:rPr kumimoji="0" lang="it-IT" altLang="en-US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en-US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30E05-8121-40AD-AC23-1317EA44FF45}" type="slidenum">
              <a:rPr kumimoji="0" lang="en-US" altLang="en-US" sz="12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  <a:sym typeface="Helvetica Light"/>
              </a:rPr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Che permette di trattare pazienti con anatomia adeguata e ben definite secondo le IFU come in questo paziente</a:t>
            </a:r>
          </a:p>
        </p:txBody>
      </p:sp>
    </p:spTree>
    <p:extLst>
      <p:ext uri="{BB962C8B-B14F-4D97-AF65-F5344CB8AC3E}">
        <p14:creationId xmlns:p14="http://schemas.microsoft.com/office/powerpoint/2010/main" val="92305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70DCB7-D02A-4AF3-BC4D-07F1D8D14B43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F1C00-F181-4F02-AA99-4021C112A1E3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55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554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  <p:sp>
        <p:nvSpPr>
          <p:cNvPr id="6554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8EA378-3CC9-456C-82DE-5F813DA38D0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7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B66C7-F9B5-413E-BDAB-E2467AE76128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76B58-91EC-4B50-8071-7BD4D30B0557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656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  <p:sp>
        <p:nvSpPr>
          <p:cNvPr id="665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AA40B-C5E5-4E09-B6BB-C526630F8FF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91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514E58-2538-4FAE-AE9E-65D50DA0C447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AF0AFA-3252-4C48-BCCB-AA0849B33AAD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963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053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it-IT">
              <a:latin typeface="Arial" charset="0"/>
            </a:endParaRPr>
          </a:p>
        </p:txBody>
      </p:sp>
      <p:sp>
        <p:nvSpPr>
          <p:cNvPr id="6963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F0C569-03D4-4463-8DB0-BF9EB353040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941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0E3287-3DB6-4FFD-A4AB-49908DECF04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2CCF3-DEEF-477F-9730-9852020E461B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861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  <p:sp>
        <p:nvSpPr>
          <p:cNvPr id="6861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D35FD-0FAC-4B09-B11F-BB32BEF383D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31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nealanalytics.com/neal-creative/templates/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www.nealanalytics.com/neal-creative/templates/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855375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2242846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6118978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8610291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677814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552635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3075768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716425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7055150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747689" y="6465383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452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67211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TITOLO O TRANSI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/>
          <p:cNvSpPr/>
          <p:nvPr userDrawn="1"/>
        </p:nvSpPr>
        <p:spPr>
          <a:xfrm>
            <a:off x="1219940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 userDrawn="1"/>
        </p:nvSpPr>
        <p:spPr>
          <a:xfrm>
            <a:off x="1219940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e 20"/>
          <p:cNvSpPr/>
          <p:nvPr userDrawn="1"/>
        </p:nvSpPr>
        <p:spPr>
          <a:xfrm>
            <a:off x="5907636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e 21"/>
          <p:cNvSpPr/>
          <p:nvPr userDrawn="1"/>
        </p:nvSpPr>
        <p:spPr>
          <a:xfrm>
            <a:off x="5907636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219940" y="1132234"/>
            <a:ext cx="9107555" cy="3416320"/>
          </a:xfrm>
          <a:prstGeom prst="rect">
            <a:avLst/>
          </a:prstGeom>
          <a:noFill/>
        </p:spPr>
        <p:txBody>
          <a:bodyPr rtlCol="0"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i="0" kern="1200" spc="-22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it-IT" noProof="0"/>
              <a:t>FARE CLIC PER MODIFICARE IL TITOLO</a:t>
            </a:r>
          </a:p>
        </p:txBody>
      </p:sp>
    </p:spTree>
    <p:extLst>
      <p:ext uri="{BB962C8B-B14F-4D97-AF65-F5344CB8AC3E}">
        <p14:creationId xmlns:p14="http://schemas.microsoft.com/office/powerpoint/2010/main" val="1445943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ORE DI SEZIONE CON BASE AD AN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/>
          <p:cNvSpPr/>
          <p:nvPr userDrawn="1"/>
        </p:nvSpPr>
        <p:spPr>
          <a:xfrm>
            <a:off x="2861702" y="157954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48778" y="2476214"/>
            <a:ext cx="5208335" cy="1846659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</a:t>
            </a:r>
          </a:p>
        </p:txBody>
      </p:sp>
      <p:sp>
        <p:nvSpPr>
          <p:cNvPr id="9" name="punti"/>
          <p:cNvSpPr>
            <a:spLocks noChangeAspect="1"/>
          </p:cNvSpPr>
          <p:nvPr userDrawn="1"/>
        </p:nvSpPr>
        <p:spPr>
          <a:xfrm>
            <a:off x="3448777" y="745026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453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pzione citazione scura ALLINEATA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7"/>
            <a:ext cx="11658600" cy="1089529"/>
          </a:xfrm>
        </p:spPr>
        <p:txBody>
          <a:bodyPr rtlCol="0" anchor="ctr"/>
          <a:lstStyle>
            <a:lvl1pPr marL="173831" indent="-173831" algn="l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82154" indent="0" algn="l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it-IT" noProof="0"/>
              <a:t>"CITAZIONE".</a:t>
            </a:r>
          </a:p>
          <a:p>
            <a:pPr lvl="1" rtl="0"/>
            <a:r>
              <a:rPr lang="it-IT" noProof="0"/>
              <a:t> GRASSETTO</a:t>
            </a:r>
          </a:p>
        </p:txBody>
      </p:sp>
      <p:sp>
        <p:nvSpPr>
          <p:cNvPr id="7" name="Figura a mano libera: Forma 6"/>
          <p:cNvSpPr/>
          <p:nvPr userDrawn="1"/>
        </p:nvSpPr>
        <p:spPr>
          <a:xfrm>
            <a:off x="129522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9" cy="369332"/>
          </a:xfrm>
        </p:spPr>
        <p:txBody>
          <a:bodyPr rtlCol="0"/>
          <a:lstStyle>
            <a:lvl1pPr algn="r"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it-IT" noProof="0"/>
              <a:t>—Inserire il nome e la società/fonte qui</a:t>
            </a:r>
          </a:p>
        </p:txBody>
      </p:sp>
    </p:spTree>
    <p:extLst>
      <p:ext uri="{BB962C8B-B14F-4D97-AF65-F5344CB8AC3E}">
        <p14:creationId xmlns:p14="http://schemas.microsoft.com/office/powerpoint/2010/main" val="596671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zione citazione scura CENTR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7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it-IT" noProof="0"/>
              <a:t>"CITAZIONE".</a:t>
            </a:r>
          </a:p>
          <a:p>
            <a:pPr lvl="1" rtl="0"/>
            <a:r>
              <a:rPr lang="it-IT" noProof="0"/>
              <a:t>GRASSETTO</a:t>
            </a:r>
          </a:p>
        </p:txBody>
      </p:sp>
      <p:sp>
        <p:nvSpPr>
          <p:cNvPr id="7" name="Figura a mano libera: Forma 6"/>
          <p:cNvSpPr/>
          <p:nvPr userDrawn="1"/>
        </p:nvSpPr>
        <p:spPr>
          <a:xfrm>
            <a:off x="129522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9" cy="369332"/>
          </a:xfrm>
        </p:spPr>
        <p:txBody>
          <a:bodyPr rtlCol="0"/>
          <a:lstStyle>
            <a:lvl1pPr algn="r"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it-IT" noProof="0"/>
              <a:t>—Inserire il nome e la società/fonte qui</a:t>
            </a:r>
          </a:p>
        </p:txBody>
      </p:sp>
    </p:spTree>
    <p:extLst>
      <p:ext uri="{BB962C8B-B14F-4D97-AF65-F5344CB8AC3E}">
        <p14:creationId xmlns:p14="http://schemas.microsoft.com/office/powerpoint/2010/main" val="2237365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pzione citazione scura ALLINEATA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7"/>
            <a:ext cx="11658600" cy="1089529"/>
          </a:xfrm>
        </p:spPr>
        <p:txBody>
          <a:bodyPr rtlCol="0" anchor="ctr"/>
          <a:lstStyle>
            <a:lvl1pPr marL="173831" indent="-173831" algn="l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82154" indent="0" algn="l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it-IT" noProof="0"/>
              <a:t>"CITAZIONE".</a:t>
            </a:r>
          </a:p>
          <a:p>
            <a:pPr lvl="1" rtl="0"/>
            <a:r>
              <a:rPr lang="it-IT" noProof="0"/>
              <a:t> GRASSETTO</a:t>
            </a:r>
          </a:p>
        </p:txBody>
      </p:sp>
      <p:sp>
        <p:nvSpPr>
          <p:cNvPr id="7" name="Figura a mano libera: Forma 6"/>
          <p:cNvSpPr/>
          <p:nvPr userDrawn="1"/>
        </p:nvSpPr>
        <p:spPr>
          <a:xfrm>
            <a:off x="129522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9" cy="369332"/>
          </a:xfrm>
        </p:spPr>
        <p:txBody>
          <a:bodyPr rtlCol="0"/>
          <a:lstStyle>
            <a:lvl1pPr algn="r">
              <a:spcBef>
                <a:spcPts val="0"/>
              </a:spcBef>
              <a:defRPr sz="15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it-IT" noProof="0"/>
              <a:t>—Inserire il nome e la società/fonte qui</a:t>
            </a:r>
          </a:p>
        </p:txBody>
      </p:sp>
    </p:spTree>
    <p:extLst>
      <p:ext uri="{BB962C8B-B14F-4D97-AF65-F5344CB8AC3E}">
        <p14:creationId xmlns:p14="http://schemas.microsoft.com/office/powerpoint/2010/main" val="3121236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1" y="2472752"/>
            <a:ext cx="4566001" cy="1255728"/>
          </a:xfrm>
        </p:spPr>
        <p:txBody>
          <a:bodyPr wrap="square" lIns="91440" rIns="91440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1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419102"/>
            <a:ext cx="5671764" cy="1705723"/>
          </a:xfrm>
        </p:spPr>
        <p:txBody>
          <a:bodyPr rtlCol="0"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750600" y="6484939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697331"/>
            <a:ext cx="5671764" cy="1705723"/>
          </a:xfrm>
        </p:spPr>
        <p:txBody>
          <a:bodyPr rtlCol="0"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4975560"/>
            <a:ext cx="5671764" cy="1705723"/>
          </a:xfrm>
        </p:spPr>
        <p:txBody>
          <a:bodyPr rtlCol="0"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8079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1" y="431802"/>
            <a:ext cx="5371039" cy="1395767"/>
          </a:xfrm>
        </p:spPr>
        <p:txBody>
          <a:bodyPr wrap="square" lIns="146304" rIns="146304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 rtlCol="0"/>
          <a:lstStyle>
            <a:lvl1pPr marL="0" indent="0" algn="l">
              <a:buNone/>
              <a:defRPr sz="1200" b="1">
                <a:latin typeface="+mn-lt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>
                <a:latin typeface="+mn-lt"/>
              </a:defRPr>
            </a:lvl3pPr>
            <a:lvl4pPr marL="0" indent="0" algn="l">
              <a:buNone/>
              <a:defRPr sz="825">
                <a:latin typeface="+mn-lt"/>
              </a:defRPr>
            </a:lvl4pPr>
            <a:lvl5pPr marL="0" indent="0" algn="l">
              <a:buNone/>
              <a:defRPr sz="825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8"/>
          <p:cNvSpPr>
            <a:spLocks noGrp="1"/>
          </p:cNvSpPr>
          <p:nvPr>
            <p:ph type="body" sz="quarter" idx="12" hasCustomPrompt="1"/>
          </p:nvPr>
        </p:nvSpPr>
        <p:spPr>
          <a:xfrm>
            <a:off x="266101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834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05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1" name="Segnaposto tes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5" name="Segnaposto tes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76300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213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yout foto a destra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27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Fai clic sull'icona per aggiungere immagini o naviga su...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 rtl="0"/>
            <a:r>
              <a:rPr lang="it-IT" noProof="0"/>
              <a:t>N.</a:t>
            </a:r>
          </a:p>
        </p:txBody>
      </p:sp>
      <p:sp>
        <p:nvSpPr>
          <p:cNvPr id="8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8050"/>
            <a:ext cx="6129304" cy="3169586"/>
          </a:xfrm>
        </p:spPr>
        <p:txBody>
          <a:bodyPr rtlCol="0"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9" name="Segnaposto tes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5"/>
            <a:ext cx="6096000" cy="1089529"/>
          </a:xfrm>
        </p:spPr>
        <p:txBody>
          <a:bodyPr rtlCol="0"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it-IT" noProof="0" dirty="0"/>
              <a:t>Modifica gli stili del testo dello schema</a:t>
            </a:r>
          </a:p>
        </p:txBody>
      </p:sp>
      <p:sp>
        <p:nvSpPr>
          <p:cNvPr id="10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45287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ayout foto a sinistra 50-50 con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138267" y="3457545"/>
            <a:ext cx="6053733" cy="3169586"/>
          </a:xfrm>
        </p:spPr>
        <p:txBody>
          <a:bodyPr rtlCol="0"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6"/>
            <a:ext cx="5875735" cy="535531"/>
          </a:xfrm>
        </p:spPr>
        <p:txBody>
          <a:bodyPr rtlCol="0"/>
          <a:lstStyle>
            <a:lvl1pPr algn="ctr">
              <a:defRPr sz="2700" b="0">
                <a:latin typeface="+mj-lt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it-IT" noProof="0"/>
              <a:t>Layout foto 50/50</a:t>
            </a:r>
          </a:p>
        </p:txBody>
      </p:sp>
      <p:sp>
        <p:nvSpPr>
          <p:cNvPr id="9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19966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2" y="3367879"/>
            <a:ext cx="5192775" cy="1395767"/>
          </a:xfrm>
        </p:spPr>
        <p:txBody>
          <a:bodyPr wrap="square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7" y="3503952"/>
            <a:ext cx="5671764" cy="1705723"/>
          </a:xfrm>
        </p:spPr>
        <p:txBody>
          <a:bodyPr rtlCol="0"/>
          <a:lstStyle>
            <a:lvl1pPr marL="0" indent="0" algn="l">
              <a:buNone/>
              <a:defRPr sz="1471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6841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uo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747689" y="6465383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5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757059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2" y="3367879"/>
            <a:ext cx="5192775" cy="1395767"/>
          </a:xfrm>
        </p:spPr>
        <p:txBody>
          <a:bodyPr wrap="square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7" y="3503952"/>
            <a:ext cx="5671764" cy="1705723"/>
          </a:xfrm>
        </p:spPr>
        <p:txBody>
          <a:bodyPr rtlCol="0"/>
          <a:lstStyle>
            <a:lvl1pPr marL="0" indent="0" algn="l">
              <a:buNone/>
              <a:defRPr sz="1471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2" name="Casella di testo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9" y="6298102"/>
            <a:ext cx="2198153" cy="308364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25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fai clic per </a:t>
            </a:r>
            <a:r>
              <a:rPr lang="it-IT" sz="825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Altre informazioni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04801" y="419101"/>
            <a:ext cx="8917577" cy="108952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3" name="Casella di testo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7"/>
            <a:ext cx="909254" cy="292135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750" noProof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it-IT" sz="675" kern="1200" noProof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it-IT" sz="750" noProof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it-IT" sz="750" b="1" noProof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06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971B8-FFA5-4279-AD8D-75EC4EFCCB8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5446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39C5-6360-4596-A809-90D68E9CE8C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0220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500F-3967-40DD-B950-8E3ABCB0F0A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4039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4489-62CC-4CFA-9C55-73BA66792B6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231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F8148-82BC-4BB5-89CA-DF7D9E7FB7A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006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A7EB-1B64-4555-99EE-BF78A430A93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7032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778B-0E7B-4664-85B0-91329B04702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466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140-C61E-43FE-B3E5-7325C2B0AF1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556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DD24-6FB2-43B4-B669-27168D02AA5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1591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2FF3-E1C1-4E5E-AEEA-FE73D7D5E17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971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EB06-BB86-4C04-ADC7-441A1964DF8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2341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0607000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4288577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50694642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4652999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5444420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97135636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281767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3960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0853576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59797967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4882859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42489886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747689" y="6465383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66652" y="2567615"/>
            <a:ext cx="8804365" cy="2529923"/>
          </a:xfrm>
          <a:prstGeom prst="rect">
            <a:avLst/>
          </a:prstGeom>
        </p:spPr>
        <p:txBody>
          <a:bodyPr rtlCol="0"/>
          <a:lstStyle>
            <a:lvl1pPr algn="l">
              <a:defRPr lang="en-US" sz="6600" b="1" i="0" kern="1200" spc="7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it-IT" noProof="0"/>
              <a:t>FARE CLIC PER MODIFICARE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1" y="3971108"/>
            <a:ext cx="9461500" cy="1421928"/>
          </a:xfrm>
        </p:spPr>
        <p:txBody>
          <a:bodyPr rtlCol="0"/>
          <a:lstStyle>
            <a:lvl1pPr algn="l">
              <a:defRPr lang="en-US" sz="3600" b="1" i="0" kern="1200" spc="225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it-IT" noProof="0"/>
              <a:t>MODIFICARE IL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5936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SORE DI SEZIONE con 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igura a mano libera: Forma 18"/>
          <p:cNvSpPr/>
          <p:nvPr userDrawn="1"/>
        </p:nvSpPr>
        <p:spPr>
          <a:xfrm>
            <a:off x="3803738" y="-65233"/>
            <a:ext cx="4584527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Segnaposto piè di pagina 4"/>
          <p:cNvSpPr txBox="1">
            <a:spLocks/>
          </p:cNvSpPr>
          <p:nvPr userDrawn="1"/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302996" y="3383282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spc="3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5" y="186061"/>
            <a:ext cx="4376615" cy="904350"/>
          </a:xfrm>
        </p:spPr>
        <p:txBody>
          <a:bodyPr rtlCol="0"/>
          <a:lstStyle>
            <a:lvl1pPr algn="ctr">
              <a:defRPr sz="1500">
                <a:solidFill>
                  <a:schemeClr val="bg1"/>
                </a:solidFill>
              </a:defRPr>
            </a:lvl1pPr>
            <a:lvl2pPr algn="ctr">
              <a:defRPr sz="105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Aggiungere un titolo della sezione qui</a:t>
            </a:r>
          </a:p>
          <a:p>
            <a:pPr lvl="1" rtl="0"/>
            <a:r>
              <a:rPr lang="it-IT" noProof="0"/>
              <a:t>1</a:t>
            </a:r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757130"/>
          </a:xfrm>
        </p:spPr>
        <p:txBody>
          <a:bodyPr lIns="457200" rIns="457200" rtlCol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800" b="0" i="0" u="none" strike="noStrike" kern="1200" cap="none" spc="0" normalizeH="0" noProof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Aggiungi qui una breve frase di riepilogo relativa al titolo o al concetto precedente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2" hasCustomPrompt="1"/>
          </p:nvPr>
        </p:nvSpPr>
        <p:spPr>
          <a:xfrm>
            <a:off x="5496645" y="1007415"/>
            <a:ext cx="1273105" cy="1200329"/>
          </a:xfrm>
        </p:spPr>
        <p:txBody>
          <a:bodyPr wrap="none" rtlCol="0" anchor="ctr"/>
          <a:lstStyle>
            <a:lvl1pPr algn="ctr"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noProof="0"/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08319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TITOLO O TRANSI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/>
          <p:cNvSpPr/>
          <p:nvPr userDrawn="1"/>
        </p:nvSpPr>
        <p:spPr>
          <a:xfrm>
            <a:off x="1219940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e 18"/>
          <p:cNvSpPr/>
          <p:nvPr userDrawn="1"/>
        </p:nvSpPr>
        <p:spPr>
          <a:xfrm>
            <a:off x="1219940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e 20"/>
          <p:cNvSpPr/>
          <p:nvPr userDrawn="1"/>
        </p:nvSpPr>
        <p:spPr>
          <a:xfrm>
            <a:off x="5907636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e 21"/>
          <p:cNvSpPr/>
          <p:nvPr userDrawn="1"/>
        </p:nvSpPr>
        <p:spPr>
          <a:xfrm>
            <a:off x="5907636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219940" y="1132234"/>
            <a:ext cx="9107555" cy="3416320"/>
          </a:xfrm>
          <a:prstGeom prst="rect">
            <a:avLst/>
          </a:prstGeom>
          <a:noFill/>
        </p:spPr>
        <p:txBody>
          <a:bodyPr rtlCol="0"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i="0" kern="1200" spc="-22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it-IT" noProof="0"/>
              <a:t>FARE CLIC PER MODIFICARE IL TITOLO</a:t>
            </a:r>
          </a:p>
        </p:txBody>
      </p:sp>
    </p:spTree>
    <p:extLst>
      <p:ext uri="{BB962C8B-B14F-4D97-AF65-F5344CB8AC3E}">
        <p14:creationId xmlns:p14="http://schemas.microsoft.com/office/powerpoint/2010/main" val="62121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ORE DI SEZIONE CON BASE AD AN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/>
          <p:cNvSpPr/>
          <p:nvPr userDrawn="1"/>
        </p:nvSpPr>
        <p:spPr>
          <a:xfrm>
            <a:off x="2861702" y="157954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48778" y="2476214"/>
            <a:ext cx="5208335" cy="1846659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30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</a:t>
            </a:r>
          </a:p>
        </p:txBody>
      </p:sp>
      <p:sp>
        <p:nvSpPr>
          <p:cNvPr id="9" name="punti"/>
          <p:cNvSpPr>
            <a:spLocks noChangeAspect="1"/>
          </p:cNvSpPr>
          <p:nvPr userDrawn="1"/>
        </p:nvSpPr>
        <p:spPr>
          <a:xfrm>
            <a:off x="3448777" y="745026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839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pzione citazione scura ALLINEATA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7"/>
            <a:ext cx="11658600" cy="1089529"/>
          </a:xfrm>
        </p:spPr>
        <p:txBody>
          <a:bodyPr rtlCol="0" anchor="ctr"/>
          <a:lstStyle>
            <a:lvl1pPr marL="173831" indent="-173831" algn="l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82154" indent="0" algn="l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it-IT" noProof="0"/>
              <a:t>"CITAZIONE".</a:t>
            </a:r>
          </a:p>
          <a:p>
            <a:pPr lvl="1" rtl="0"/>
            <a:r>
              <a:rPr lang="it-IT" noProof="0"/>
              <a:t> GRASSETTO</a:t>
            </a:r>
          </a:p>
        </p:txBody>
      </p:sp>
      <p:sp>
        <p:nvSpPr>
          <p:cNvPr id="7" name="Figura a mano libera: Forma 6"/>
          <p:cNvSpPr/>
          <p:nvPr userDrawn="1"/>
        </p:nvSpPr>
        <p:spPr>
          <a:xfrm>
            <a:off x="129522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9" cy="369332"/>
          </a:xfrm>
        </p:spPr>
        <p:txBody>
          <a:bodyPr rtlCol="0"/>
          <a:lstStyle>
            <a:lvl1pPr algn="r"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it-IT" noProof="0"/>
              <a:t>—Inserire il nome e la società/fonte qui</a:t>
            </a:r>
          </a:p>
        </p:txBody>
      </p:sp>
    </p:spTree>
    <p:extLst>
      <p:ext uri="{BB962C8B-B14F-4D97-AF65-F5344CB8AC3E}">
        <p14:creationId xmlns:p14="http://schemas.microsoft.com/office/powerpoint/2010/main" val="3988083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zione citazione scura CENTR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7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it-IT" noProof="0"/>
              <a:t>"CITAZIONE".</a:t>
            </a:r>
          </a:p>
          <a:p>
            <a:pPr lvl="1" rtl="0"/>
            <a:r>
              <a:rPr lang="it-IT" noProof="0"/>
              <a:t>GRASSETTO</a:t>
            </a:r>
          </a:p>
        </p:txBody>
      </p:sp>
      <p:sp>
        <p:nvSpPr>
          <p:cNvPr id="7" name="Figura a mano libera: Forma 6"/>
          <p:cNvSpPr/>
          <p:nvPr userDrawn="1"/>
        </p:nvSpPr>
        <p:spPr>
          <a:xfrm>
            <a:off x="129522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9" cy="369332"/>
          </a:xfrm>
        </p:spPr>
        <p:txBody>
          <a:bodyPr rtlCol="0"/>
          <a:lstStyle>
            <a:lvl1pPr algn="r"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it-IT" noProof="0"/>
              <a:t>—Inserire il nome e la società/fonte qui</a:t>
            </a:r>
          </a:p>
        </p:txBody>
      </p:sp>
    </p:spTree>
    <p:extLst>
      <p:ext uri="{BB962C8B-B14F-4D97-AF65-F5344CB8AC3E}">
        <p14:creationId xmlns:p14="http://schemas.microsoft.com/office/powerpoint/2010/main" val="235039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7D093-D6E5-464E-8800-7D5158B8A81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33941192"/>
      </p:ext>
    </p:extLst>
  </p:cSld>
  <p:clrMapOvr>
    <a:masterClrMapping/>
  </p:clrMapOvr>
  <p:transition spd="med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pzione citazione scura ALLINEATA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7"/>
            <a:ext cx="11658600" cy="1089529"/>
          </a:xfrm>
        </p:spPr>
        <p:txBody>
          <a:bodyPr rtlCol="0" anchor="ctr"/>
          <a:lstStyle>
            <a:lvl1pPr marL="173831" indent="-173831" algn="l">
              <a:spcBef>
                <a:spcPts val="0"/>
              </a:spcBef>
              <a:defRPr sz="27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82154" indent="0" algn="l">
              <a:spcBef>
                <a:spcPts val="0"/>
              </a:spcBef>
              <a:defRPr sz="27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it-IT" noProof="0"/>
              <a:t>"CITAZIONE".</a:t>
            </a:r>
          </a:p>
          <a:p>
            <a:pPr lvl="1" rtl="0"/>
            <a:r>
              <a:rPr lang="it-IT" noProof="0"/>
              <a:t> GRASSETTO</a:t>
            </a:r>
          </a:p>
        </p:txBody>
      </p:sp>
      <p:sp>
        <p:nvSpPr>
          <p:cNvPr id="7" name="Figura a mano libera: Forma 6"/>
          <p:cNvSpPr/>
          <p:nvPr userDrawn="1"/>
        </p:nvSpPr>
        <p:spPr>
          <a:xfrm>
            <a:off x="129522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9" cy="369332"/>
          </a:xfrm>
        </p:spPr>
        <p:txBody>
          <a:bodyPr rtlCol="0"/>
          <a:lstStyle>
            <a:lvl1pPr algn="r">
              <a:spcBef>
                <a:spcPts val="0"/>
              </a:spcBef>
              <a:defRPr sz="15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it-IT" noProof="0"/>
              <a:t>—Inserire il nome e la società/fonte qui</a:t>
            </a:r>
          </a:p>
        </p:txBody>
      </p:sp>
    </p:spTree>
    <p:extLst>
      <p:ext uri="{BB962C8B-B14F-4D97-AF65-F5344CB8AC3E}">
        <p14:creationId xmlns:p14="http://schemas.microsoft.com/office/powerpoint/2010/main" val="3053488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1" y="2472752"/>
            <a:ext cx="4566001" cy="1255728"/>
          </a:xfrm>
        </p:spPr>
        <p:txBody>
          <a:bodyPr wrap="square" lIns="91440" rIns="91440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1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419102"/>
            <a:ext cx="5671764" cy="1705723"/>
          </a:xfrm>
        </p:spPr>
        <p:txBody>
          <a:bodyPr rtlCol="0"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750600" y="6484939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697331"/>
            <a:ext cx="5671764" cy="1705723"/>
          </a:xfrm>
        </p:spPr>
        <p:txBody>
          <a:bodyPr rtlCol="0"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4975560"/>
            <a:ext cx="5671764" cy="1705723"/>
          </a:xfrm>
        </p:spPr>
        <p:txBody>
          <a:bodyPr rtlCol="0"/>
          <a:lstStyle>
            <a:lvl1pPr marL="0" indent="0" algn="l">
              <a:buNone/>
              <a:defRPr sz="1650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043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1" y="431802"/>
            <a:ext cx="5371039" cy="1395767"/>
          </a:xfrm>
        </p:spPr>
        <p:txBody>
          <a:bodyPr wrap="square" lIns="146304" rIns="146304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 rtlCol="0"/>
          <a:lstStyle>
            <a:lvl1pPr marL="0" indent="0" algn="l">
              <a:buNone/>
              <a:defRPr sz="1200" b="1">
                <a:latin typeface="+mn-lt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>
                <a:latin typeface="+mn-lt"/>
              </a:defRPr>
            </a:lvl3pPr>
            <a:lvl4pPr marL="0" indent="0" algn="l">
              <a:buNone/>
              <a:defRPr sz="825">
                <a:latin typeface="+mn-lt"/>
              </a:defRPr>
            </a:lvl4pPr>
            <a:lvl5pPr marL="0" indent="0" algn="l">
              <a:buNone/>
              <a:defRPr sz="825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2400" b="0" kern="1200" spc="45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8"/>
          <p:cNvSpPr>
            <a:spLocks noGrp="1"/>
          </p:cNvSpPr>
          <p:nvPr>
            <p:ph type="body" sz="quarter" idx="12" hasCustomPrompt="1"/>
          </p:nvPr>
        </p:nvSpPr>
        <p:spPr>
          <a:xfrm>
            <a:off x="266101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834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05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1" name="Segnaposto tes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5" name="Segnaposto tes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76300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05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900" b="1">
                <a:latin typeface="+mn-lt"/>
              </a:defRPr>
            </a:lvl3pPr>
            <a:lvl4pPr marL="0" indent="0" algn="l">
              <a:buNone/>
              <a:defRPr sz="825" b="0">
                <a:latin typeface="+mn-lt"/>
              </a:defRPr>
            </a:lvl4pPr>
            <a:lvl5pPr marL="0" indent="0" algn="l">
              <a:buNone/>
              <a:defRPr sz="825" b="0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461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yout foto a destra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27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Fai clic sull'icona per aggiungere immagini o naviga su...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685800" rtl="0" eaLnBrk="1" latinLnBrk="0" hangingPunct="1">
              <a:defRPr lang="en-US" sz="405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350"/>
            </a:lvl3pPr>
            <a:lvl4pPr algn="ctr">
              <a:defRPr sz="1350">
                <a:latin typeface="+mn-lt"/>
              </a:defRPr>
            </a:lvl4pPr>
            <a:lvl5pPr algn="ctr">
              <a:defRPr sz="1200">
                <a:latin typeface="+mn-lt"/>
              </a:defRPr>
            </a:lvl5pPr>
          </a:lstStyle>
          <a:p>
            <a:pPr lvl="0" rtl="0"/>
            <a:r>
              <a:rPr lang="it-IT" noProof="0"/>
              <a:t>N.</a:t>
            </a:r>
          </a:p>
        </p:txBody>
      </p:sp>
      <p:sp>
        <p:nvSpPr>
          <p:cNvPr id="8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8050"/>
            <a:ext cx="6129304" cy="3169586"/>
          </a:xfrm>
        </p:spPr>
        <p:txBody>
          <a:bodyPr rtlCol="0"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9" name="Segnaposto tes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5"/>
            <a:ext cx="6096000" cy="1089529"/>
          </a:xfrm>
        </p:spPr>
        <p:txBody>
          <a:bodyPr rtlCol="0"/>
          <a:lstStyle>
            <a:lvl1pPr algn="ctr">
              <a:defRPr sz="2700" b="0">
                <a:latin typeface="+mj-lt"/>
              </a:defRPr>
            </a:lvl1pPr>
            <a:lvl2pPr algn="ctr"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it-IT" noProof="0" dirty="0"/>
              <a:t>Modifica gli stili del testo dello schema</a:t>
            </a:r>
          </a:p>
        </p:txBody>
      </p:sp>
      <p:sp>
        <p:nvSpPr>
          <p:cNvPr id="10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98207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ayout foto a sinistra 50-50 con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138267" y="3457545"/>
            <a:ext cx="6053733" cy="3169586"/>
          </a:xfrm>
        </p:spPr>
        <p:txBody>
          <a:bodyPr rtlCol="0" anchor="t" anchorCtr="0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2250"/>
              </a:spcAft>
              <a:buNone/>
              <a:defRPr lang="en-US" sz="27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100"/>
            </a:lvl2pPr>
            <a:lvl3pPr algn="ctr">
              <a:defRPr lang="en-US" sz="18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1500" b="1"/>
            </a:lvl4pPr>
            <a:lvl5pPr algn="ctr">
              <a:defRPr sz="1350"/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6"/>
            <a:ext cx="5875735" cy="535531"/>
          </a:xfrm>
        </p:spPr>
        <p:txBody>
          <a:bodyPr rtlCol="0"/>
          <a:lstStyle>
            <a:lvl1pPr algn="ctr">
              <a:defRPr sz="2700" b="0">
                <a:latin typeface="+mj-lt"/>
              </a:defRPr>
            </a:lvl1pPr>
            <a:lvl2pPr marL="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2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pPr>
            <a:r>
              <a:rPr lang="it-IT" noProof="0"/>
              <a:t>Layout foto 50/50</a:t>
            </a:r>
          </a:p>
        </p:txBody>
      </p:sp>
      <p:sp>
        <p:nvSpPr>
          <p:cNvPr id="9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64958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2" y="3367879"/>
            <a:ext cx="5192775" cy="1395767"/>
          </a:xfrm>
        </p:spPr>
        <p:txBody>
          <a:bodyPr wrap="square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7" y="3503952"/>
            <a:ext cx="5671764" cy="1705723"/>
          </a:xfrm>
        </p:spPr>
        <p:txBody>
          <a:bodyPr rtlCol="0"/>
          <a:lstStyle>
            <a:lvl1pPr marL="0" indent="0" algn="l">
              <a:buNone/>
              <a:defRPr sz="1471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879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uo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747689" y="6465383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5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451292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allout con testo breve senza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2" y="3367879"/>
            <a:ext cx="5192775" cy="1395767"/>
          </a:xfrm>
        </p:spPr>
        <p:txBody>
          <a:bodyPr wrap="square" rtlCol="0">
            <a:sp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353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07" indent="0">
              <a:buNone/>
              <a:tabLst/>
              <a:defRPr sz="1471"/>
            </a:lvl3pPr>
            <a:lvl4pPr marL="338480" indent="0">
              <a:buNone/>
              <a:defRPr/>
            </a:lvl4pPr>
            <a:lvl5pPr marL="504218" indent="0">
              <a:buNone/>
              <a:tabLst/>
              <a:defRPr/>
            </a:lvl5pPr>
          </a:lstStyle>
          <a:p>
            <a:pPr rtl="0"/>
            <a:r>
              <a:rPr lang="it-IT" noProof="0"/>
              <a:t>Introdurre brevemente</a:t>
            </a:r>
            <a:br>
              <a:rPr lang="it-IT" noProof="0"/>
            </a:br>
            <a:r>
              <a:rPr lang="it-IT" noProof="0"/>
              <a:t>i dati, svelando</a:t>
            </a:r>
            <a:br>
              <a:rPr lang="it-IT" noProof="0"/>
            </a:br>
            <a:r>
              <a:rPr lang="it-IT" noProof="0"/>
              <a:t>i punti uno alla volta, favorirà la comprensione.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7" y="3503952"/>
            <a:ext cx="5671764" cy="1705723"/>
          </a:xfrm>
        </p:spPr>
        <p:txBody>
          <a:bodyPr rtlCol="0"/>
          <a:lstStyle>
            <a:lvl1pPr marL="0" indent="0" algn="l">
              <a:buNone/>
              <a:defRPr sz="1471">
                <a:latin typeface="+mn-lt"/>
              </a:defRPr>
            </a:lvl1pPr>
            <a:lvl2pPr marL="0" indent="0" algn="l">
              <a:buNone/>
              <a:defRPr sz="1324">
                <a:latin typeface="+mn-lt"/>
              </a:defRPr>
            </a:lvl2pPr>
            <a:lvl3pPr marL="0" indent="0" algn="l">
              <a:buNone/>
              <a:defRPr sz="1176">
                <a:latin typeface="+mn-lt"/>
              </a:defRPr>
            </a:lvl3pPr>
            <a:lvl4pPr marL="0" indent="0" algn="l">
              <a:buNone/>
              <a:defRPr sz="1029">
                <a:latin typeface="+mn-lt"/>
              </a:defRPr>
            </a:lvl4pPr>
            <a:lvl5pPr marL="0" indent="0" algn="l">
              <a:buNone/>
              <a:defRPr sz="1029">
                <a:latin typeface="+mn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2" name="Casella di testo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9" y="6298102"/>
            <a:ext cx="2198153" cy="308364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25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fai clic per </a:t>
            </a:r>
            <a:r>
              <a:rPr lang="it-IT" sz="825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Altre informazioni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04801" y="419101"/>
            <a:ext cx="8917577" cy="108952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numero diapositiva 7"/>
          <p:cNvSpPr>
            <a:spLocks noGrp="1"/>
          </p:cNvSpPr>
          <p:nvPr>
            <p:ph type="sldNum" sz="quarter" idx="4"/>
          </p:nvPr>
        </p:nvSpPr>
        <p:spPr>
          <a:xfrm>
            <a:off x="11668594" y="6484939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3" name="Casella di testo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7"/>
            <a:ext cx="909254" cy="292135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750" noProof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it-IT" sz="675" kern="1200" noProof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it-IT" sz="750" noProof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it-IT" sz="750" b="1" noProof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42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C0084-AA8F-1E41-8BB2-5CD9CE4B7C3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4817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A64756-AD27-C84E-8AE7-6BFBEBF3EA4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47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0A3C3-2EB2-174B-92BF-0584C5DCCBF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832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14689-96EB-6E47-BB56-EE202C9437A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161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197B7-BD25-F04A-A143-FE9A582CA34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9595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F676B-F622-DE45-9A78-2806FF5E4B9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444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2234E-BD00-E343-BC41-B18E7A0A4E8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212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59728-5FAA-AB4F-BC96-FA42A880717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09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9AF5A0-E181-4B48-875B-E35696462EA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439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A3CBE-4101-404C-AA94-F9EA8B78664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425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mtClean="0"/>
              <a:t>University of Bologna, Italy - Alma Mater Studiorum</a:t>
            </a: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C3FE2-9FD8-5446-AEB7-69CA5BEC2E9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247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99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520167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858" y="5726680"/>
            <a:ext cx="10488532" cy="9077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75" b="0" i="0">
                <a:solidFill>
                  <a:srgbClr val="1C9BC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3601" y="1581849"/>
            <a:ext cx="10491787" cy="39712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rgbClr val="1C9BC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376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0988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952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003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0684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8595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647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6797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114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23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7BF-C3F1-431F-AE90-C78F84496EFA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82402232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272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5020-6F2A-8041-BB4F-7EE987BB869F}" type="datetimeFigureOut">
              <a:rPr lang="it-IT" smtClean="0"/>
              <a:t>29/04/2024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58-0196-5440-A0A6-708C16F6D9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26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4" y="1956999"/>
            <a:ext cx="4131697" cy="21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4" y="5733476"/>
            <a:ext cx="2035424" cy="1079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7DC112-7FE1-4949-997D-1BCC7F8E4CCE}"/>
              </a:ext>
            </a:extLst>
          </p:cNvPr>
          <p:cNvSpPr txBox="1"/>
          <p:nvPr userDrawn="1"/>
        </p:nvSpPr>
        <p:spPr>
          <a:xfrm>
            <a:off x="239350" y="6525020"/>
            <a:ext cx="105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  <p:sldLayoutId id="214748367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4175787" y="6453336"/>
            <a:ext cx="38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86" y="600016"/>
            <a:ext cx="3432029" cy="18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1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256" userDrawn="1">
          <p15:clr>
            <a:srgbClr val="F26B43"/>
          </p15:clr>
        </p15:guide>
        <p15:guide id="4" pos="10048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3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256" userDrawn="1">
          <p15:clr>
            <a:srgbClr val="F26B43"/>
          </p15:clr>
        </p15:guide>
        <p15:guide id="4" pos="10048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0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9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Scuola di Specializzazione in </a:t>
            </a:r>
            <a:r>
              <a:rPr lang="it-IT" dirty="0" smtClean="0"/>
              <a:t>Chirurgia Vascolare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Direttore: Prof. </a:t>
            </a:r>
            <a:r>
              <a:rPr lang="it-IT" dirty="0" smtClean="0"/>
              <a:t>Gianluca Faggioli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Dipartimento </a:t>
            </a:r>
            <a:r>
              <a:rPr lang="it-IT" dirty="0" smtClean="0"/>
              <a:t>DIMEC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sellaDiTesto 13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</a:rPr>
              <a:t>Alma Mater Studiorum – Università di Bologna</a:t>
            </a:r>
          </a:p>
        </p:txBody>
      </p:sp>
      <p:pic>
        <p:nvPicPr>
          <p:cNvPr id="21507" name="Picture 2" descr="http://www3.gehealthcare.com/%7E/media/images/product/product-categories/goldseal-refurbished/goldseal-surgery/oec-9800-refurbished-c-arm.jpg?w=6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10835"/>
          <a:stretch>
            <a:fillRect/>
          </a:stretch>
        </p:blipFill>
        <p:spPr bwMode="auto">
          <a:xfrm>
            <a:off x="2952848" y="1750271"/>
            <a:ext cx="3714637" cy="25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3546" r="15625" b="7793"/>
          <a:stretch>
            <a:fillRect/>
          </a:stretch>
        </p:blipFill>
        <p:spPr bwMode="auto">
          <a:xfrm>
            <a:off x="6667485" y="1625260"/>
            <a:ext cx="2502617" cy="36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CasellaDiTesto 1"/>
          <p:cNvSpPr txBox="1">
            <a:spLocks noChangeArrowheads="1"/>
          </p:cNvSpPr>
          <p:nvPr/>
        </p:nvSpPr>
        <p:spPr bwMode="auto">
          <a:xfrm>
            <a:off x="3295736" y="4637448"/>
            <a:ext cx="1523174" cy="300082"/>
          </a:xfrm>
          <a:prstGeom prst="rect">
            <a:avLst/>
          </a:prstGeom>
          <a:solidFill>
            <a:srgbClr val="EAEAEA"/>
          </a:soli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sz="1350" b="1">
                <a:solidFill>
                  <a:srgbClr val="000000"/>
                </a:solidFill>
              </a:rPr>
              <a:t>GE</a:t>
            </a:r>
            <a:r>
              <a:rPr lang="en-GB" altLang="it-IT" sz="1350">
                <a:solidFill>
                  <a:srgbClr val="000000"/>
                </a:solidFill>
              </a:rPr>
              <a:t> </a:t>
            </a:r>
            <a:r>
              <a:rPr lang="en-GB" altLang="it-IT" sz="1200">
                <a:solidFill>
                  <a:srgbClr val="000000"/>
                </a:solidFill>
              </a:rPr>
              <a:t>OEC 9800 plus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677621" y="1217042"/>
            <a:ext cx="8900014" cy="16963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39816" y="518614"/>
            <a:ext cx="4312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Evoluzione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tecnologica</a:t>
            </a:r>
            <a:endParaRPr lang="en-US" altLang="it-IT" sz="2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>
            <a:off x="2018569" y="1773850"/>
            <a:ext cx="8170251" cy="32971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79" name="CasellaDiTesto 13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</a:rPr>
              <a:t>Alma Mater Studiorum – Università di Bologna</a:t>
            </a:r>
          </a:p>
        </p:txBody>
      </p:sp>
      <p:pic>
        <p:nvPicPr>
          <p:cNvPr id="24580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652" r="5000" b="5652"/>
          <a:stretch>
            <a:fillRect/>
          </a:stretch>
        </p:blipFill>
        <p:spPr bwMode="auto">
          <a:xfrm>
            <a:off x="2895699" y="1943146"/>
            <a:ext cx="6400604" cy="34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20977" y="1148757"/>
            <a:ext cx="837761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90° Aneurisma </a:t>
            </a:r>
            <a:r>
              <a:rPr lang="it-IT" altLang="it-IT" sz="27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ToracoAddominale</a:t>
            </a:r>
            <a:r>
              <a:rPr lang="it-IT" alt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700" b="1" dirty="0">
                <a:solidFill>
                  <a:srgbClr val="990000"/>
                </a:solidFill>
                <a:ea typeface="MS PGothic" charset="-128"/>
              </a:rPr>
              <a:t>	</a:t>
            </a:r>
            <a:r>
              <a:rPr lang="en-US" altLang="it-IT" sz="27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Maggio 2018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9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5" t="27408" r="48624" b="16425"/>
          <a:stretch>
            <a:fillRect/>
          </a:stretch>
        </p:blipFill>
        <p:spPr bwMode="auto">
          <a:xfrm>
            <a:off x="5781062" y="1751480"/>
            <a:ext cx="1624224" cy="34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0" t="26273" r="47200" b="12685"/>
          <a:stretch>
            <a:fillRect/>
          </a:stretch>
        </p:blipFill>
        <p:spPr bwMode="auto">
          <a:xfrm>
            <a:off x="4386897" y="1751480"/>
            <a:ext cx="1227567" cy="42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22963" r="65556" b="25185"/>
          <a:stretch>
            <a:fillRect/>
          </a:stretch>
        </p:blipFill>
        <p:spPr bwMode="auto">
          <a:xfrm>
            <a:off x="7623864" y="1751479"/>
            <a:ext cx="2471902" cy="393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asellaDiTesto 12"/>
          <p:cNvSpPr txBox="1">
            <a:spLocks noChangeArrowheads="1"/>
          </p:cNvSpPr>
          <p:nvPr/>
        </p:nvSpPr>
        <p:spPr bwMode="auto">
          <a:xfrm>
            <a:off x="1671999" y="2812081"/>
            <a:ext cx="287867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b="1" dirty="0" err="1">
                <a:solidFill>
                  <a:srgbClr val="C00000"/>
                </a:solidFill>
                <a:latin typeface="Calibri" panose="020F0502020204030204"/>
              </a:rPr>
              <a:t>Immagini</a:t>
            </a:r>
            <a:r>
              <a:rPr lang="en-GB" altLang="it-IT" b="1" dirty="0">
                <a:solidFill>
                  <a:srgbClr val="C00000"/>
                </a:solidFill>
                <a:latin typeface="Calibri" panose="020F0502020204030204"/>
              </a:rPr>
              <a:t> ad </a:t>
            </a:r>
            <a:r>
              <a:rPr lang="en-GB" altLang="it-IT" b="1" dirty="0" err="1">
                <a:solidFill>
                  <a:srgbClr val="C00000"/>
                </a:solidFill>
                <a:latin typeface="Calibri" panose="020F0502020204030204"/>
              </a:rPr>
              <a:t>alta</a:t>
            </a:r>
            <a:r>
              <a:rPr lang="en-GB" altLang="it-IT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GB" altLang="it-IT" b="1" dirty="0" err="1">
                <a:solidFill>
                  <a:srgbClr val="C00000"/>
                </a:solidFill>
                <a:latin typeface="Calibri" panose="020F0502020204030204"/>
              </a:rPr>
              <a:t>risoluzione</a:t>
            </a:r>
            <a:endParaRPr lang="en-GB" altLang="it-IT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257175" indent="-257175" defTabSz="685765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GB" altLang="it-IT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Maggiore </a:t>
            </a:r>
            <a:r>
              <a:rPr lang="en-GB" altLang="it-IT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precisione</a:t>
            </a:r>
            <a:endParaRPr lang="en-GB" altLang="it-IT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257175" indent="-257175" defTabSz="685765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GB" altLang="it-IT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Minor tempo </a:t>
            </a:r>
            <a:r>
              <a:rPr lang="en-GB" altLang="it-IT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operatorio</a:t>
            </a:r>
            <a:endParaRPr lang="en-GB" altLang="it-IT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3558" name="CasellaDiTesto 8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</a:rPr>
              <a:t>Alma Mater Studiorum – Università di Bologna</a:t>
            </a:r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677621" y="1217042"/>
            <a:ext cx="8900014" cy="16963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39816" y="518614"/>
            <a:ext cx="4312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Evoluzione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tecnologica</a:t>
            </a:r>
            <a:endParaRPr lang="en-US" altLang="it-IT" sz="2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asellaDiTesto 8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</a:rPr>
              <a:t>Alma Mater Studiorum – Università di Bologna</a:t>
            </a:r>
          </a:p>
        </p:txBody>
      </p:sp>
      <p:pic>
        <p:nvPicPr>
          <p:cNvPr id="25604" name="Picture 2" descr="http://www3.gehealthcare.com/%7E/media/images/product/product-categories/goldseal-refurbished/goldseal-surgery/oec-9800-refurbished-c-arm.jpg?w=6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5" r="10834"/>
          <a:stretch>
            <a:fillRect/>
          </a:stretch>
        </p:blipFill>
        <p:spPr bwMode="auto">
          <a:xfrm>
            <a:off x="2980089" y="3258143"/>
            <a:ext cx="1028669" cy="25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1224" r="5321" b="16896"/>
          <a:stretch>
            <a:fillRect/>
          </a:stretch>
        </p:blipFill>
        <p:spPr bwMode="auto">
          <a:xfrm>
            <a:off x="4272483" y="1948415"/>
            <a:ext cx="5548352" cy="3598439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2 2"/>
          <p:cNvCxnSpPr/>
          <p:nvPr/>
        </p:nvCxnSpPr>
        <p:spPr>
          <a:xfrm>
            <a:off x="3924367" y="3957623"/>
            <a:ext cx="514334" cy="14287"/>
          </a:xfrm>
          <a:prstGeom prst="straightConnector1">
            <a:avLst/>
          </a:prstGeom>
          <a:ln w="762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677621" y="1217042"/>
            <a:ext cx="8900014" cy="16963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439816" y="518614"/>
            <a:ext cx="4312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Evoluzione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tecnologica</a:t>
            </a:r>
            <a:endParaRPr lang="en-US" altLang="it-IT" sz="2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9" t="17410" r="34383" b="24066"/>
          <a:stretch>
            <a:fillRect/>
          </a:stretch>
        </p:blipFill>
        <p:spPr bwMode="auto">
          <a:xfrm>
            <a:off x="3728561" y="1693068"/>
            <a:ext cx="2650997" cy="37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4" t="16484" r="34070" b="19250"/>
          <a:stretch>
            <a:fillRect/>
          </a:stretch>
        </p:blipFill>
        <p:spPr bwMode="auto">
          <a:xfrm>
            <a:off x="6523073" y="1693068"/>
            <a:ext cx="2901815" cy="375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/>
          <p:nvPr/>
        </p:nvCxnSpPr>
        <p:spPr>
          <a:xfrm flipV="1">
            <a:off x="5197038" y="3183783"/>
            <a:ext cx="285742" cy="400037"/>
          </a:xfrm>
          <a:prstGeom prst="straightConnector1">
            <a:avLst/>
          </a:prstGeom>
          <a:ln w="762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CasellaDiTesto 8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>
                <a:solidFill>
                  <a:srgbClr val="990000"/>
                </a:solidFill>
                <a:latin typeface="Times New Roman" panose="02020603050405020304" pitchFamily="18" charset="0"/>
              </a:rPr>
              <a:t>Alma Mater </a:t>
            </a:r>
            <a:r>
              <a:rPr lang="it-IT" altLang="it-IT" sz="900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Studiorum</a:t>
            </a:r>
            <a:r>
              <a:rPr lang="it-IT" altLang="it-IT" sz="900" dirty="0">
                <a:solidFill>
                  <a:srgbClr val="990000"/>
                </a:solidFill>
                <a:latin typeface="Times New Roman" panose="02020603050405020304" pitchFamily="18" charset="0"/>
              </a:rPr>
              <a:t> – Università di Bologna</a:t>
            </a: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2"/>
          <p:cNvSpPr txBox="1">
            <a:spLocks noChangeArrowheads="1"/>
          </p:cNvSpPr>
          <p:nvPr/>
        </p:nvSpPr>
        <p:spPr bwMode="auto">
          <a:xfrm>
            <a:off x="2089421" y="2812081"/>
            <a:ext cx="204382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b="1" dirty="0">
                <a:solidFill>
                  <a:srgbClr val="C00000"/>
                </a:solidFill>
                <a:latin typeface="Calibri" panose="020F0502020204030204"/>
              </a:rPr>
              <a:t>TAC </a:t>
            </a:r>
            <a:r>
              <a:rPr lang="en-GB" altLang="it-IT" b="1" dirty="0" err="1">
                <a:solidFill>
                  <a:srgbClr val="C00000"/>
                </a:solidFill>
                <a:latin typeface="Calibri" panose="020F0502020204030204"/>
              </a:rPr>
              <a:t>preoperatoria</a:t>
            </a:r>
            <a:r>
              <a:rPr lang="en-GB" altLang="it-IT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endParaRPr lang="en-GB" altLang="it-IT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  <a:p>
            <a:pPr marL="257175" indent="-257175" defTabSz="685765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GB" altLang="it-IT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Fusion imaging</a:t>
            </a:r>
          </a:p>
          <a:p>
            <a:pPr marL="257175" indent="-257175" defTabSz="685765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GB" altLang="it-IT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Vessel navigator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4385897" y="2446461"/>
            <a:ext cx="461177" cy="218577"/>
          </a:xfrm>
          <a:prstGeom prst="straightConnector1">
            <a:avLst/>
          </a:prstGeom>
          <a:ln w="762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1677621" y="1217042"/>
            <a:ext cx="8900014" cy="16963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439816" y="518614"/>
            <a:ext cx="4312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Evoluzione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tecnologica</a:t>
            </a:r>
            <a:endParaRPr lang="en-US" altLang="it-IT" sz="2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15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3300502" y="2062410"/>
            <a:ext cx="52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DM68 e Attività del Piano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Formativo</a:t>
            </a: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Rete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Estero</a:t>
            </a: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 err="1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Occasioni</a:t>
            </a:r>
            <a:r>
              <a:rPr lang="en-GB" altLang="it-IT" sz="2400" dirty="0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en-GB" altLang="it-IT" sz="2400" dirty="0" err="1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Extracurriculari</a:t>
            </a:r>
            <a:endParaRPr lang="en-GB" altLang="it-IT" sz="2400" dirty="0" smtClean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sz="2400" dirty="0" err="1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Decreto</a:t>
            </a:r>
            <a:r>
              <a:rPr lang="en-GB" sz="2400" dirty="0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en-GB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Calabria</a:t>
            </a:r>
            <a:endParaRPr lang="it-IT" sz="15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4818" y="1117207"/>
            <a:ext cx="7922362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Formazione del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Chirurgo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(Endo)Vascolare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39345" y="1701619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16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439C9-932F-EAC9-A69C-72355C3C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402" y="2217650"/>
            <a:ext cx="1280324" cy="48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40" tIns="34521" rIns="69040" bIns="34521" anchor="b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>
              <a:lnSpc>
                <a:spcPct val="85000"/>
              </a:lnSpc>
            </a:pPr>
            <a:r>
              <a:rPr lang="en-US" altLang="it-IT" sz="3000" b="1" dirty="0">
                <a:solidFill>
                  <a:srgbClr val="E0121B"/>
                </a:solidFill>
                <a:latin typeface="Calibri" panose="020F0502020204030204"/>
                <a:cs typeface="Tahoma" panose="020B0604030504040204" pitchFamily="34" charset="0"/>
              </a:rPr>
              <a:t>DM68</a:t>
            </a:r>
            <a:endParaRPr lang="it-IT" altLang="it-IT" sz="3000" b="1" dirty="0">
              <a:solidFill>
                <a:srgbClr val="E0121B"/>
              </a:solidFill>
              <a:latin typeface="Calibri" panose="020F0502020204030204"/>
              <a:cs typeface="Tahoma" panose="020B0604030504040204" pitchFamily="34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734402" y="1556792"/>
            <a:ext cx="8260556" cy="0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B5F8EDE3-2970-8F0F-9DC8-CAFD063D3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1" t="4506" r="69804" b="82441"/>
          <a:stretch/>
        </p:blipFill>
        <p:spPr>
          <a:xfrm>
            <a:off x="3014726" y="2207837"/>
            <a:ext cx="1467628" cy="45273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A6A6E5-D65B-219A-E2C5-77A677075140}"/>
              </a:ext>
            </a:extLst>
          </p:cNvPr>
          <p:cNvSpPr txBox="1"/>
          <p:nvPr/>
        </p:nvSpPr>
        <p:spPr>
          <a:xfrm>
            <a:off x="2029735" y="2912981"/>
            <a:ext cx="5666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Profilo Specialistico con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Obiettivi Formativi</a:t>
            </a:r>
          </a:p>
          <a:p>
            <a:pPr defTabSz="685800"/>
            <a:r>
              <a:rPr 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Percorsi Didattici articolati in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Attività Formative</a:t>
            </a:r>
          </a:p>
          <a:p>
            <a:pPr defTabSz="685800"/>
            <a:r>
              <a:rPr 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suddivise in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Ambiti Omogenei di Sapere</a:t>
            </a:r>
          </a:p>
          <a:p>
            <a:pPr defTabSz="685800"/>
            <a:r>
              <a:rPr 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Monitorati</a:t>
            </a:r>
            <a:r>
              <a:rPr lang="it-IT" sz="21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 un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Libretto Formativo Digitale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A6A6E5-D65B-219A-E2C5-77A677075140}"/>
              </a:ext>
            </a:extLst>
          </p:cNvPr>
          <p:cNvSpPr txBox="1"/>
          <p:nvPr/>
        </p:nvSpPr>
        <p:spPr>
          <a:xfrm>
            <a:off x="2029735" y="510468"/>
            <a:ext cx="722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Riordino delle Scuole di Specializzazione di Area Sanitaria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DF321E9-0723-3D91-F257-3D488CBBE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69" y="2046135"/>
            <a:ext cx="1289442" cy="392868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809030" y="3115688"/>
            <a:ext cx="568052" cy="25391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>
            <a:spAutoFit/>
          </a:bodyPr>
          <a:lstStyle/>
          <a:p>
            <a:pPr defTabSz="685800"/>
            <a:r>
              <a:rPr lang="it-IT" sz="1050" b="1" dirty="0">
                <a:solidFill>
                  <a:prstClr val="white"/>
                </a:solidFill>
                <a:latin typeface="Calibri" panose="020F0502020204030204"/>
              </a:rPr>
              <a:t>..XYZ..</a:t>
            </a:r>
            <a:endParaRPr lang="it-IT" sz="10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56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17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439C9-932F-EAC9-A69C-72355C3C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040" y="346456"/>
            <a:ext cx="9134334" cy="68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40" tIns="34521" rIns="69040" bIns="34521" anchor="b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>
              <a:lnSpc>
                <a:spcPct val="85000"/>
              </a:lnSpc>
            </a:pPr>
            <a:r>
              <a:rPr lang="en-US" altLang="it-IT" sz="27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</a:t>
            </a:r>
            <a:r>
              <a:rPr lang="en-US" alt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7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</a:t>
            </a:r>
            <a:r>
              <a:rPr lang="en-US" alt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7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Strutturali</a:t>
            </a:r>
            <a:r>
              <a:rPr lang="en-US" alt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altLang="it-IT" sz="27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Assistenziali</a:t>
            </a:r>
            <a:endParaRPr lang="it-IT" altLang="it-IT" sz="27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055440" y="1196752"/>
            <a:ext cx="10153128" cy="0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8BD7333-D2BA-965A-72EF-AE780BD59B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72784" y="1698111"/>
          <a:ext cx="5846049" cy="466953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64831">
                  <a:extLst>
                    <a:ext uri="{9D8B030D-6E8A-4147-A177-3AD203B41FA5}">
                      <a16:colId xmlns:a16="http://schemas.microsoft.com/office/drawing/2014/main" val="3380809799"/>
                    </a:ext>
                  </a:extLst>
                </a:gridCol>
                <a:gridCol w="934418">
                  <a:extLst>
                    <a:ext uri="{9D8B030D-6E8A-4147-A177-3AD203B41FA5}">
                      <a16:colId xmlns:a16="http://schemas.microsoft.com/office/drawing/2014/main" val="1957504311"/>
                    </a:ext>
                  </a:extLst>
                </a:gridCol>
                <a:gridCol w="873400">
                  <a:extLst>
                    <a:ext uri="{9D8B030D-6E8A-4147-A177-3AD203B41FA5}">
                      <a16:colId xmlns:a16="http://schemas.microsoft.com/office/drawing/2014/main" val="390271866"/>
                    </a:ext>
                  </a:extLst>
                </a:gridCol>
                <a:gridCol w="873400">
                  <a:extLst>
                    <a:ext uri="{9D8B030D-6E8A-4147-A177-3AD203B41FA5}">
                      <a16:colId xmlns:a16="http://schemas.microsoft.com/office/drawing/2014/main" val="94532153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</a:rPr>
                        <a:t>Requisiti assistenziali </a:t>
                      </a:r>
                      <a:endParaRPr lang="it-I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Prestazioni minime per tutto il percorso formativo di uno specializzando da distribuire in funzione del piano  formativo (</a:t>
                      </a:r>
                      <a:r>
                        <a:rPr lang="it-IT" sz="800" dirty="0" err="1">
                          <a:effectLst/>
                        </a:rPr>
                        <a:t>N</a:t>
                      </a:r>
                      <a:r>
                        <a:rPr lang="it-IT" sz="800" dirty="0">
                          <a:effectLst/>
                        </a:rPr>
                        <a:t>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Volume minimo complessivo dell’attività assistenziale annuale della rete con uno specializzando per ogni anno (a)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>
                          <a:effectLst/>
                        </a:rPr>
                        <a:t>Volume minimo dell’attività assistenziale annuale della rete per l’attivazione della Scuola (b)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3659538165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Partecipazione alle attività di diagnostica vascolare non invasiva su casi clinici, di cui almeno il 50% in prima persona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200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1000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2000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272340867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>
                          <a:effectLst/>
                        </a:rPr>
                        <a:t>Partecipazione all’attività di diagnostica vascolare invasiva su casi clinici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20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100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200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2768970215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Chirurgia Generale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Media Chirurgia 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 dirty="0">
                          <a:effectLst/>
                        </a:rPr>
                        <a:t>100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874893178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Chirurgia Generale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Piccola Chirurgia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20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100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200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4205836840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Chirurgica Vascolare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Alta Chirurgia (5 interventi come primo operatore, 5 come secondo)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10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 dirty="0">
                          <a:effectLst/>
                        </a:rPr>
                        <a:t>100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1900380252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Chirurgica Vascolare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Media Chirurgia (20 interventi come primo operatore, 30 come secondo)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500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2580311658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Chirurgica Vascolare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Piccola Chirurgia (40 interventi come primo operatore, 60 come secondo)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100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500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 dirty="0">
                          <a:effectLst/>
                        </a:rPr>
                        <a:t>1000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1961530550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Chirurgia Endovascolare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Alta Chirurgia (5 interventi come primo operatore, 10 come secondo)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 dirty="0">
                          <a:effectLst/>
                        </a:rPr>
                        <a:t>75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 dirty="0">
                          <a:effectLst/>
                        </a:rPr>
                        <a:t>150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1418028148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Chirurgia Endovascolare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Media Chirurgia (10 interventi come primo operatore, 20 come secondo)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30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150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300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589629006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800" dirty="0">
                          <a:effectLst/>
                        </a:rPr>
                        <a:t>Attività Chirurgia Endovascolare</a:t>
                      </a:r>
                      <a:br>
                        <a:rPr lang="it-IT" sz="800" dirty="0">
                          <a:effectLst/>
                        </a:rPr>
                      </a:br>
                      <a:r>
                        <a:rPr lang="it-IT" sz="800" dirty="0">
                          <a:effectLst/>
                        </a:rPr>
                        <a:t>Partecipazione a casi di Piccola Chirurgia (10 interventi come primo operatore, 20 come secondo)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30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>
                          <a:effectLst/>
                        </a:rPr>
                        <a:t>150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800" dirty="0">
                          <a:effectLst/>
                        </a:rPr>
                        <a:t>300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44" marR="18844" marT="0" marB="0" anchor="ctr"/>
                </a:tc>
                <a:extLst>
                  <a:ext uri="{0D108BD9-81ED-4DB2-BD59-A6C34878D82A}">
                    <a16:rowId xmlns:a16="http://schemas.microsoft.com/office/drawing/2014/main" val="1773085735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4A8554B0-FC35-6E1B-46C4-76CFC6579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4" b="1207"/>
          <a:stretch/>
        </p:blipFill>
        <p:spPr>
          <a:xfrm>
            <a:off x="1761217" y="2395403"/>
            <a:ext cx="3359756" cy="2563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32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18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3300502" y="2062410"/>
            <a:ext cx="52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DM68 e Attività del Piano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Formativo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Rete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Estero</a:t>
            </a: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 err="1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Occasioni</a:t>
            </a:r>
            <a:r>
              <a:rPr lang="en-GB" altLang="it-IT" sz="2400" dirty="0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en-GB" altLang="it-IT" sz="2400" dirty="0" err="1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Extracurriculari</a:t>
            </a:r>
            <a:endParaRPr lang="en-GB" altLang="it-IT" sz="2400" dirty="0" smtClean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sz="2400" dirty="0" err="1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Decreto</a:t>
            </a:r>
            <a:r>
              <a:rPr lang="en-GB" sz="2400" dirty="0" smtClean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en-GB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Calabria</a:t>
            </a:r>
            <a:endParaRPr lang="it-IT" sz="15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4817" y="1117207"/>
            <a:ext cx="7922362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Formazione del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Chirurgo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(Endo)Vascolare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39345" y="1701619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8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F4D9900-8435-FAB9-8A64-E97EB767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4767" y="7038321"/>
            <a:ext cx="323569" cy="273844"/>
          </a:xfrm>
        </p:spPr>
        <p:txBody>
          <a:bodyPr/>
          <a:lstStyle/>
          <a:p>
            <a:pPr defTabSz="685800">
              <a:defRPr/>
            </a:pPr>
            <a:fld id="{5AE1514C-5E56-4738-A1FF-4B1CFD2A3E36}" type="slidenum">
              <a:rPr lang="it-IT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19</a:t>
            </a:fld>
            <a:endParaRPr lang="it-IT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6073D3-9127-5430-E87F-915403475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38"/>
          <a:stretch/>
        </p:blipFill>
        <p:spPr>
          <a:xfrm>
            <a:off x="2068675" y="1909117"/>
            <a:ext cx="4120195" cy="20245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6D3A92-E718-0BD7-6C9B-F4B567FAE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47"/>
          <a:stretch/>
        </p:blipFill>
        <p:spPr>
          <a:xfrm>
            <a:off x="2068675" y="3933664"/>
            <a:ext cx="4084476" cy="1756521"/>
          </a:xfrm>
          <a:prstGeom prst="rect">
            <a:avLst/>
          </a:prstGeom>
        </p:spPr>
      </p:pic>
      <p:pic>
        <p:nvPicPr>
          <p:cNvPr id="2" name="Immagine 1" descr="Regions of Italy - Wikipedi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9" y="1361913"/>
            <a:ext cx="4114800" cy="51435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424739" y="2174998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7499747" y="2109309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7653337" y="2244871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7349729" y="1969055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6942535" y="2244871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7244884" y="2707575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8060532" y="226630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7589675" y="2576197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7893283" y="2641886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836133" y="300367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7674348" y="3065558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7932574" y="317069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8364141" y="3710904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e 23"/>
          <p:cNvSpPr/>
          <p:nvPr/>
        </p:nvSpPr>
        <p:spPr>
          <a:xfrm>
            <a:off x="8437889" y="377659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8974933" y="420382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e 25"/>
          <p:cNvSpPr/>
          <p:nvPr/>
        </p:nvSpPr>
        <p:spPr>
          <a:xfrm>
            <a:off x="9067801" y="5453979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9512362" y="3982976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7292579" y="4746235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8326006" y="377659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Ovale 29"/>
          <p:cNvSpPr/>
          <p:nvPr/>
        </p:nvSpPr>
        <p:spPr>
          <a:xfrm>
            <a:off x="7932573" y="249671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3980299" y="987214"/>
            <a:ext cx="423545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Formativa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Italia 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41373" y="1571627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8776043" y="2331993"/>
            <a:ext cx="1383712" cy="46166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GB" altLang="it-IT" sz="2400" kern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20 Scuole</a:t>
            </a:r>
            <a:endParaRPr lang="it-IT" sz="1350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2691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F4D9900-8435-FAB9-8A64-E97EB767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62829" y="5676408"/>
            <a:ext cx="323569" cy="273844"/>
          </a:xfrm>
        </p:spPr>
        <p:txBody>
          <a:bodyPr/>
          <a:lstStyle/>
          <a:p>
            <a:pPr defTabSz="685800">
              <a:defRPr/>
            </a:pPr>
            <a:fld id="{5AE1514C-5E56-4738-A1FF-4B1CFD2A3E36}" type="slidenum">
              <a:rPr lang="it-IT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</a:t>
            </a:fld>
            <a:endParaRPr lang="it-IT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5374483" y="356778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Segnaposto numero diapositiva 2">
            <a:extLst>
              <a:ext uri="{FF2B5EF4-FFF2-40B4-BE49-F238E27FC236}">
                <a16:creationId xmlns:a16="http://schemas.microsoft.com/office/drawing/2014/main" id="{BF4D9900-8435-FAB9-8A64-E97EB7670C6F}"/>
              </a:ext>
            </a:extLst>
          </p:cNvPr>
          <p:cNvSpPr txBox="1">
            <a:spLocks/>
          </p:cNvSpPr>
          <p:nvPr/>
        </p:nvSpPr>
        <p:spPr>
          <a:xfrm>
            <a:off x="10264484" y="5585027"/>
            <a:ext cx="32356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5AE1514C-5E56-4738-A1FF-4B1CFD2A3E36}" type="slidenum">
              <a:rPr lang="it-IT" sz="90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/>
              <a:t>2</a:t>
            </a:fld>
            <a:endParaRPr lang="it-IT" sz="90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6839004" y="396151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magine 5" descr="File:Emilia-Romagna Provinces.png - Wikimedia Common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72" y="1629744"/>
            <a:ext cx="5425083" cy="4192109"/>
          </a:xfrm>
          <a:prstGeom prst="rect">
            <a:avLst/>
          </a:prstGeom>
        </p:spPr>
      </p:pic>
      <p:sp>
        <p:nvSpPr>
          <p:cNvPr id="35" name="Ovale 34"/>
          <p:cNvSpPr/>
          <p:nvPr/>
        </p:nvSpPr>
        <p:spPr>
          <a:xfrm>
            <a:off x="5374482" y="375884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e 33"/>
          <p:cNvSpPr/>
          <p:nvPr/>
        </p:nvSpPr>
        <p:spPr>
          <a:xfrm>
            <a:off x="7450844" y="3905296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8018772" y="4679768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e 31"/>
          <p:cNvSpPr/>
          <p:nvPr/>
        </p:nvSpPr>
        <p:spPr>
          <a:xfrm>
            <a:off x="5644947" y="3888435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706718" y="376469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8608745" y="5151407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918313" y="987214"/>
            <a:ext cx="6359434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Formativa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Scuola di Bologna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41373" y="1571627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8758762" y="4997806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GB" altLang="it-IT" sz="2400" kern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Ancona </a:t>
            </a:r>
            <a:endParaRPr lang="it-IT" sz="1350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" name="Stella a 5 punte 3"/>
          <p:cNvSpPr/>
          <p:nvPr/>
        </p:nvSpPr>
        <p:spPr>
          <a:xfrm>
            <a:off x="6172213" y="3679122"/>
            <a:ext cx="567104" cy="534747"/>
          </a:xfrm>
          <a:prstGeom prst="star5">
            <a:avLst/>
          </a:prstGeom>
          <a:solidFill>
            <a:srgbClr val="FFFF00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6046479" y="4199603"/>
            <a:ext cx="83708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GB" altLang="it-IT" sz="12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BOLOGNA</a:t>
            </a:r>
            <a:endParaRPr lang="it-IT" sz="788" b="1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23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F4D9900-8435-FAB9-8A64-E97EB767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62829" y="5676408"/>
            <a:ext cx="323569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5374483" y="356778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egnaposto numero diapositiva 2">
            <a:extLst>
              <a:ext uri="{FF2B5EF4-FFF2-40B4-BE49-F238E27FC236}">
                <a16:creationId xmlns:a16="http://schemas.microsoft.com/office/drawing/2014/main" id="{BF4D9900-8435-FAB9-8A64-E97EB7670C6F}"/>
              </a:ext>
            </a:extLst>
          </p:cNvPr>
          <p:cNvSpPr txBox="1">
            <a:spLocks/>
          </p:cNvSpPr>
          <p:nvPr/>
        </p:nvSpPr>
        <p:spPr>
          <a:xfrm>
            <a:off x="10264484" y="5585027"/>
            <a:ext cx="32356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6839004" y="3961513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File:Emilia-Romagna Provinces.png - Wikimedia Common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72" y="1629744"/>
            <a:ext cx="5425083" cy="4192109"/>
          </a:xfrm>
          <a:prstGeom prst="rect">
            <a:avLst/>
          </a:prstGeom>
        </p:spPr>
      </p:pic>
      <p:sp>
        <p:nvSpPr>
          <p:cNvPr id="35" name="Ovale 34"/>
          <p:cNvSpPr/>
          <p:nvPr/>
        </p:nvSpPr>
        <p:spPr>
          <a:xfrm>
            <a:off x="5374482" y="375884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e 33"/>
          <p:cNvSpPr/>
          <p:nvPr/>
        </p:nvSpPr>
        <p:spPr>
          <a:xfrm>
            <a:off x="7450844" y="3905296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8018772" y="4679768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e 31"/>
          <p:cNvSpPr/>
          <p:nvPr/>
        </p:nvSpPr>
        <p:spPr>
          <a:xfrm>
            <a:off x="5644947" y="3888435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e 51"/>
          <p:cNvSpPr/>
          <p:nvPr/>
        </p:nvSpPr>
        <p:spPr>
          <a:xfrm>
            <a:off x="5706718" y="3764692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8608745" y="5151407"/>
            <a:ext cx="150019" cy="1313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918313" y="987214"/>
            <a:ext cx="6359434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 </a:t>
            </a:r>
            <a:r>
              <a:rPr kumimoji="0" lang="en-US" alt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Formativa</a:t>
            </a:r>
            <a:r>
              <a:rPr kumimoji="0" lang="en-US" alt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Scuola di Bologna</a:t>
            </a:r>
            <a:endParaRPr kumimoji="0" lang="it-IT" altLang="it-IT" sz="27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41373" y="1571627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8758762" y="4997806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Ancona </a:t>
            </a:r>
            <a:endParaRPr kumimoji="0" lang="it-IT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ella a 5 punte 3"/>
          <p:cNvSpPr/>
          <p:nvPr/>
        </p:nvSpPr>
        <p:spPr>
          <a:xfrm>
            <a:off x="6172213" y="3679122"/>
            <a:ext cx="567104" cy="534747"/>
          </a:xfrm>
          <a:prstGeom prst="star5">
            <a:avLst/>
          </a:prstGeom>
          <a:solidFill>
            <a:srgbClr val="FFFF00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6046479" y="4199603"/>
            <a:ext cx="83708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BOLOGNA</a:t>
            </a:r>
            <a:endParaRPr kumimoji="0" lang="it-IT" sz="788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67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21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3300502" y="2062410"/>
            <a:ext cx="52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DM68 e Attività del Piano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Formativo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Rete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Extra rete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Occasioni</a:t>
            </a: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Extracurriculari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Decreto</a:t>
            </a:r>
            <a:r>
              <a:rPr lang="en-GB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Calabria</a:t>
            </a:r>
            <a:endParaRPr lang="it-IT" sz="15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4817" y="1117207"/>
            <a:ext cx="7922362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Formazione del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Chirurgo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(Endo)Vascolare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39345" y="1701619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8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22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9C4313-E236-072F-D4B5-23E0D375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136" y="3032362"/>
            <a:ext cx="2483467" cy="1585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BF083B4-4BC8-C57A-F5F6-021389405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670" y="4138762"/>
            <a:ext cx="811864" cy="62451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1896665" y="1943717"/>
            <a:ext cx="52744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Sono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previsti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periodi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extra rete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formativa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fino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un massimo di 18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mesi</a:t>
            </a: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Grant da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Società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Scientifiche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o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Industrie</a:t>
            </a: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Rapporti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Istituzionali (Research fellowship, Internship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ecc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)</a:t>
            </a: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Iniziative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private</a:t>
            </a:r>
            <a:endParaRPr 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46569" y="1032265"/>
            <a:ext cx="3430747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all’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estero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2005288" y="1616678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96" y="1925147"/>
            <a:ext cx="5967779" cy="3670184"/>
          </a:xfrm>
          <a:prstGeom prst="rect">
            <a:avLst/>
          </a:prstGeom>
        </p:spPr>
      </p:pic>
      <p:pic>
        <p:nvPicPr>
          <p:cNvPr id="17409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46" y="1616904"/>
            <a:ext cx="26384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Immagin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9" y="1616904"/>
            <a:ext cx="5855494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737215" y="1558564"/>
            <a:ext cx="96693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D3C7F"/>
                </a:solidFill>
                <a:latin typeface="Tahoma" charset="0"/>
                <a:ea typeface="ＭＳ Ｐゴシック" charset="0"/>
                <a:cs typeface="Tahoma" charset="0"/>
              </a:rPr>
              <a:t>1989</a:t>
            </a:r>
            <a:endParaRPr lang="it-IT" sz="2400" dirty="0">
              <a:solidFill>
                <a:srgbClr val="2D3C7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64079" r="52001" b="23769"/>
          <a:stretch/>
        </p:blipFill>
        <p:spPr bwMode="auto">
          <a:xfrm>
            <a:off x="4932256" y="3497405"/>
            <a:ext cx="3398641" cy="183073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446569" y="1032265"/>
            <a:ext cx="3430747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all’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estero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22533" y="1498107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6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24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3300502" y="2062410"/>
            <a:ext cx="52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DM68 e Attività del Piano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Formativo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Rete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Extra rete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Occasioni</a:t>
            </a:r>
            <a:r>
              <a:rPr lang="en-GB" altLang="it-IT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Extracurriculari</a:t>
            </a:r>
            <a:endParaRPr lang="en-GB" alt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Decreto</a:t>
            </a:r>
            <a:r>
              <a:rPr lang="en-GB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Calabria</a:t>
            </a:r>
            <a:endParaRPr lang="it-IT" sz="15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4818" y="1117207"/>
            <a:ext cx="7922362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Formazione del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Chirurgo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(Endo)Vascolare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39345" y="1701619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2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asellaDiTesto 1"/>
          <p:cNvSpPr txBox="1">
            <a:spLocks noChangeArrowheads="1"/>
          </p:cNvSpPr>
          <p:nvPr/>
        </p:nvSpPr>
        <p:spPr bwMode="auto">
          <a:xfrm>
            <a:off x="2420816" y="1926536"/>
            <a:ext cx="708000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Disciplina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con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bassi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volumi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ma ad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alta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complessità</a:t>
            </a:r>
            <a:endParaRPr lang="en-US" altLang="it-IT" sz="2100" dirty="0">
              <a:solidFill>
                <a:srgbClr val="003366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endParaRPr lang="en-US" altLang="it-IT" sz="2100" dirty="0">
              <a:solidFill>
                <a:srgbClr val="003366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Tecniche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endovascolare in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rapida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evoluzione</a:t>
            </a:r>
            <a:endParaRPr lang="en-US" altLang="it-IT" sz="2100" dirty="0">
              <a:solidFill>
                <a:srgbClr val="003366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endParaRPr lang="en-US" altLang="it-IT" sz="2100" dirty="0">
              <a:solidFill>
                <a:srgbClr val="003366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Chirurgia “Open”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sempre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meno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frequente</a:t>
            </a:r>
            <a:endParaRPr lang="en-US" altLang="it-IT" sz="2100" dirty="0">
              <a:solidFill>
                <a:srgbClr val="003366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endParaRPr lang="en-US" altLang="it-IT" sz="2100" dirty="0">
              <a:solidFill>
                <a:srgbClr val="003366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 eaLnBrk="1" hangingPunct="1">
              <a:buSzPct val="70000"/>
              <a:buBlip>
                <a:blip r:embed="rId3"/>
              </a:buBlip>
            </a:pP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Riduzione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del tempo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necessario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all’apprendimento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 (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amministrazioni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, </a:t>
            </a:r>
            <a:r>
              <a:rPr lang="en-US" altLang="it-IT" sz="2100" dirty="0" err="1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pazienti</a:t>
            </a:r>
            <a:r>
              <a:rPr lang="en-US" altLang="it-IT" sz="2100" dirty="0">
                <a:solidFill>
                  <a:srgbClr val="003366"/>
                </a:solidFill>
                <a:latin typeface="Calibri" panose="020F0502020204030204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127863" y="5185265"/>
            <a:ext cx="5848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r>
              <a:rPr lang="en-US" altLang="it-IT" sz="27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Sviluppo</a:t>
            </a:r>
            <a:r>
              <a:rPr lang="en-US" altLang="it-IT" sz="27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US" altLang="it-IT" sz="27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delle</a:t>
            </a:r>
            <a:r>
              <a:rPr lang="en-US" altLang="it-IT" sz="27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US" altLang="it-IT" sz="27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tecniche</a:t>
            </a:r>
            <a:r>
              <a:rPr lang="en-US" altLang="it-IT" sz="27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di </a:t>
            </a:r>
            <a:r>
              <a:rPr lang="en-US" altLang="it-IT" sz="27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simulazione</a:t>
            </a:r>
            <a:endParaRPr lang="en-US" altLang="it-IT" sz="27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8197" name="Connettore 1 5"/>
          <p:cNvCxnSpPr>
            <a:cxnSpLocks noChangeShapeType="1"/>
          </p:cNvCxnSpPr>
          <p:nvPr/>
        </p:nvCxnSpPr>
        <p:spPr bwMode="auto">
          <a:xfrm>
            <a:off x="2952751" y="1771650"/>
            <a:ext cx="6329363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8" name="Freccia in giù 1"/>
          <p:cNvSpPr>
            <a:spLocks noChangeArrowheads="1"/>
          </p:cNvSpPr>
          <p:nvPr/>
        </p:nvSpPr>
        <p:spPr bwMode="auto">
          <a:xfrm>
            <a:off x="5566263" y="4581108"/>
            <a:ext cx="971550" cy="5143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endParaRPr lang="it-IT" altLang="it-IT" sz="1350" u="sng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17482" y="1012399"/>
            <a:ext cx="7728438" cy="5306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altLang="en-US" sz="30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Occasioni</a:t>
            </a:r>
            <a:r>
              <a:rPr lang="en-US" altLang="en-US" sz="30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30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extracurriculari</a:t>
            </a:r>
            <a:r>
              <a:rPr lang="en-US" altLang="en-US" sz="30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altLang="en-US" sz="30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Simulazione</a:t>
            </a:r>
            <a:r>
              <a:rPr lang="en-US" altLang="en-US" sz="30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it-IT" sz="3000" b="1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 5.JPG">
            <a:extLst>
              <a:ext uri="{FF2B5EF4-FFF2-40B4-BE49-F238E27FC236}">
                <a16:creationId xmlns:a16="http://schemas.microsoft.com/office/drawing/2014/main" id="{240F537D-73C5-193D-71E5-86D7B11395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6" b="7437"/>
          <a:stretch>
            <a:fillRect/>
          </a:stretch>
        </p:blipFill>
        <p:spPr bwMode="auto">
          <a:xfrm>
            <a:off x="1784396" y="2781846"/>
            <a:ext cx="3439217" cy="2578345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:\CARTELLE PERSONALI\Prof. Freyrie\Anaconda\Anaconda Fenestrate\2012\foto\DSC_0152.jpg">
            <a:extLst>
              <a:ext uri="{FF2B5EF4-FFF2-40B4-BE49-F238E27FC236}">
                <a16:creationId xmlns:a16="http://schemas.microsoft.com/office/drawing/2014/main" id="{3841A43C-F914-016F-63C3-DE3DD0E0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7685" r="28303" b="10103"/>
          <a:stretch/>
        </p:blipFill>
        <p:spPr bwMode="auto">
          <a:xfrm>
            <a:off x="5335465" y="2781846"/>
            <a:ext cx="2327762" cy="25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D7CB4A4-BA88-FD80-1075-2BF40447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13" y="3359677"/>
            <a:ext cx="2479391" cy="103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4">
            <a:extLst>
              <a:ext uri="{FF2B5EF4-FFF2-40B4-BE49-F238E27FC236}">
                <a16:creationId xmlns:a16="http://schemas.microsoft.com/office/drawing/2014/main" id="{0F36B58E-3EDE-E549-3B35-250830667DE3}"/>
              </a:ext>
            </a:extLst>
          </p:cNvPr>
          <p:cNvSpPr txBox="1">
            <a:spLocks/>
          </p:cNvSpPr>
          <p:nvPr/>
        </p:nvSpPr>
        <p:spPr>
          <a:xfrm>
            <a:off x="2066925" y="128490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it-IT" sz="405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La</a:t>
            </a:r>
            <a:r>
              <a:rPr lang="it-IT" sz="405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it-IT" sz="405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Simulazione </a:t>
            </a:r>
          </a:p>
          <a:p>
            <a:pPr defTabSz="685800">
              <a:defRPr/>
            </a:pPr>
            <a:r>
              <a:rPr lang="it-IT" sz="33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è entrata nella nostra pratica quotidiana</a:t>
            </a:r>
          </a:p>
        </p:txBody>
      </p:sp>
      <p:cxnSp>
        <p:nvCxnSpPr>
          <p:cNvPr id="7" name="Connettore 1 2"/>
          <p:cNvCxnSpPr>
            <a:cxnSpLocks noChangeShapeType="1"/>
          </p:cNvCxnSpPr>
          <p:nvPr/>
        </p:nvCxnSpPr>
        <p:spPr bwMode="auto">
          <a:xfrm flipV="1">
            <a:off x="1931745" y="2347548"/>
            <a:ext cx="8328513" cy="6595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088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676C42-FCC3-0059-C825-CD968215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27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37500" t="26824" r="20741" b="57302"/>
          <a:stretch/>
        </p:blipFill>
        <p:spPr>
          <a:xfrm>
            <a:off x="1795906" y="2118060"/>
            <a:ext cx="6460343" cy="153490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7534217" y="2734642"/>
            <a:ext cx="155927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Ann Vasc Surg 2018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E800D9-F2D1-68C2-EBE9-7B03DEB04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611" y="3999370"/>
            <a:ext cx="5829300" cy="13682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8723873" y="4406516"/>
            <a:ext cx="175727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J Surg Education 2018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22989" y="1085851"/>
            <a:ext cx="78207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/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Simulazione</a:t>
            </a:r>
            <a:r>
              <a:rPr lang="en-US" altLang="it-IT" sz="3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in Chirurgia Vascolare</a:t>
            </a:r>
          </a:p>
        </p:txBody>
      </p:sp>
      <p:cxnSp>
        <p:nvCxnSpPr>
          <p:cNvPr id="10" name="Connettore 1 5"/>
          <p:cNvCxnSpPr>
            <a:cxnSpLocks noChangeShapeType="1"/>
          </p:cNvCxnSpPr>
          <p:nvPr/>
        </p:nvCxnSpPr>
        <p:spPr bwMode="auto">
          <a:xfrm>
            <a:off x="2952751" y="1771650"/>
            <a:ext cx="6329363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698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902744" y="1060355"/>
            <a:ext cx="62930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/>
            <a:r>
              <a:rPr lang="en-US" altLang="it-IT" sz="3000" dirty="0">
                <a:solidFill>
                  <a:srgbClr val="000000"/>
                </a:solidFill>
              </a:rPr>
              <a:t> </a:t>
            </a:r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Simulazione</a:t>
            </a:r>
            <a:r>
              <a:rPr lang="en-US" altLang="it-IT" sz="3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bassa</a:t>
            </a:r>
            <a:r>
              <a:rPr lang="en-US" altLang="it-IT" sz="3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fedeltà</a:t>
            </a:r>
            <a:endParaRPr lang="en-US" altLang="it-IT" sz="3000" b="1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19" name="CasellaDiTesto 1"/>
          <p:cNvSpPr txBox="1">
            <a:spLocks noChangeArrowheads="1"/>
          </p:cNvSpPr>
          <p:nvPr/>
        </p:nvSpPr>
        <p:spPr bwMode="auto">
          <a:xfrm>
            <a:off x="3485146" y="1701123"/>
            <a:ext cx="52530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GB" altLang="it-IT" sz="21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Tecniche</a:t>
            </a:r>
            <a:r>
              <a:rPr lang="en-GB" altLang="it-IT" sz="21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di base,  </a:t>
            </a:r>
            <a:r>
              <a:rPr lang="en-GB" altLang="it-IT" sz="21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endovascolari</a:t>
            </a:r>
            <a:r>
              <a:rPr lang="en-GB" altLang="it-IT" sz="21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e di </a:t>
            </a:r>
            <a:r>
              <a:rPr lang="en-GB" altLang="it-IT" sz="2100" b="1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sutura</a:t>
            </a:r>
            <a:endParaRPr lang="en-GB" altLang="it-IT" sz="2100" b="1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9220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77" y="3162655"/>
            <a:ext cx="3639549" cy="187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ttangolo 2"/>
          <p:cNvSpPr>
            <a:spLocks noChangeArrowheads="1"/>
          </p:cNvSpPr>
          <p:nvPr/>
        </p:nvSpPr>
        <p:spPr bwMode="auto">
          <a:xfrm>
            <a:off x="7046641" y="5227252"/>
            <a:ext cx="3422475" cy="3231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r>
              <a:rPr lang="it-IT" altLang="it-IT" sz="1500" dirty="0">
                <a:solidFill>
                  <a:prstClr val="black"/>
                </a:solidFill>
                <a:latin typeface="Calibri" panose="020F0502020204030204"/>
              </a:rPr>
              <a:t> Price </a:t>
            </a:r>
            <a:r>
              <a:rPr lang="it-IT" altLang="it-IT" sz="1500" dirty="0" err="1">
                <a:solidFill>
                  <a:prstClr val="black"/>
                </a:solidFill>
                <a:latin typeface="Calibri" panose="020F0502020204030204"/>
              </a:rPr>
              <a:t>at</a:t>
            </a:r>
            <a:r>
              <a:rPr lang="it-IT" altLang="it-IT" sz="1500" dirty="0">
                <a:solidFill>
                  <a:prstClr val="black"/>
                </a:solidFill>
                <a:latin typeface="Calibri" panose="020F0502020204030204"/>
              </a:rPr>
              <a:t> al, J </a:t>
            </a:r>
            <a:r>
              <a:rPr lang="it-IT" altLang="it-IT" sz="1500" dirty="0" err="1">
                <a:solidFill>
                  <a:prstClr val="black"/>
                </a:solidFill>
                <a:latin typeface="Calibri" panose="020F0502020204030204"/>
              </a:rPr>
              <a:t>Thorac</a:t>
            </a:r>
            <a:r>
              <a:rPr lang="it-IT" altLang="it-IT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altLang="it-IT" sz="1500" dirty="0" err="1">
                <a:solidFill>
                  <a:prstClr val="black"/>
                </a:solidFill>
                <a:latin typeface="Calibri" panose="020F0502020204030204"/>
              </a:rPr>
              <a:t>Cardiovasc</a:t>
            </a:r>
            <a:r>
              <a:rPr lang="it-IT" altLang="it-IT" sz="1500" dirty="0">
                <a:solidFill>
                  <a:prstClr val="black"/>
                </a:solidFill>
                <a:latin typeface="Calibri" panose="020F0502020204030204"/>
              </a:rPr>
              <a:t> Surg 2011</a:t>
            </a:r>
          </a:p>
        </p:txBody>
      </p:sp>
      <p:pic>
        <p:nvPicPr>
          <p:cNvPr id="92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51154" r="10507"/>
          <a:stretch>
            <a:fillRect/>
          </a:stretch>
        </p:blipFill>
        <p:spPr bwMode="auto">
          <a:xfrm>
            <a:off x="1869190" y="3140521"/>
            <a:ext cx="2584939" cy="2062858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CasellaDiTesto 3"/>
          <p:cNvSpPr txBox="1">
            <a:spLocks noChangeArrowheads="1"/>
          </p:cNvSpPr>
          <p:nvPr/>
        </p:nvSpPr>
        <p:spPr bwMode="auto">
          <a:xfrm>
            <a:off x="6922294" y="2497160"/>
            <a:ext cx="3136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/>
            <a:r>
              <a:rPr lang="it-IT" altLang="it-IT" sz="1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Modelli a banco  </a:t>
            </a:r>
          </a:p>
          <a:p>
            <a:pPr algn="ctr" defTabSz="685800"/>
            <a:r>
              <a:rPr lang="it-IT" altLang="it-IT" sz="1800" b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(</a:t>
            </a:r>
            <a:r>
              <a:rPr lang="it-IT" altLang="it-IT" sz="1800" b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Limbs</a:t>
            </a:r>
            <a:r>
              <a:rPr lang="it-IT" altLang="it-IT" sz="1800" b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&amp; </a:t>
            </a:r>
            <a:r>
              <a:rPr lang="it-IT" altLang="it-IT" sz="1800" b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Things</a:t>
            </a:r>
            <a:r>
              <a:rPr lang="it-IT" altLang="it-IT" sz="1800" b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, Savannah, </a:t>
            </a:r>
            <a:r>
              <a:rPr lang="it-IT" altLang="it-IT" sz="1800" b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Ga</a:t>
            </a:r>
            <a:r>
              <a:rPr lang="it-IT" altLang="it-IT" sz="1800" b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9224" name="CasellaDiTesto 13"/>
          <p:cNvSpPr txBox="1">
            <a:spLocks noChangeArrowheads="1"/>
          </p:cNvSpPr>
          <p:nvPr/>
        </p:nvSpPr>
        <p:spPr bwMode="auto">
          <a:xfrm>
            <a:off x="2902744" y="2460686"/>
            <a:ext cx="2730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/>
            <a:r>
              <a:rPr lang="it-IT" altLang="it-IT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Simulatori </a:t>
            </a:r>
            <a:r>
              <a:rPr lang="it-IT" altLang="it-IT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endovascolari</a:t>
            </a:r>
            <a:r>
              <a:rPr lang="it-IT" altLang="it-IT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</a:p>
          <a:p>
            <a:pPr algn="ctr" defTabSz="685800" eaLnBrk="1" hangingPunct="1"/>
            <a:r>
              <a:rPr lang="it-IT" altLang="it-IT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Sawbones</a:t>
            </a:r>
            <a:r>
              <a:rPr lang="it-IT" altLang="it-IT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®, </a:t>
            </a:r>
            <a:r>
              <a:rPr lang="it-IT" altLang="it-IT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Vashon</a:t>
            </a:r>
            <a:r>
              <a:rPr lang="it-IT" altLang="it-IT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, </a:t>
            </a:r>
            <a:r>
              <a:rPr lang="it-IT" altLang="it-IT" dirty="0">
                <a:solidFill>
                  <a:srgbClr val="203864"/>
                </a:solidFill>
                <a:latin typeface="Calibri" panose="020F0502020204030204"/>
              </a:rPr>
              <a:t>Wash</a:t>
            </a:r>
          </a:p>
        </p:txBody>
      </p:sp>
      <p:pic>
        <p:nvPicPr>
          <p:cNvPr id="922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" r="54063" b="5278"/>
          <a:stretch>
            <a:fillRect/>
          </a:stretch>
        </p:blipFill>
        <p:spPr bwMode="auto">
          <a:xfrm>
            <a:off x="4581526" y="3137618"/>
            <a:ext cx="1611191" cy="2354817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26" name="Connettore 1 10"/>
          <p:cNvCxnSpPr>
            <a:cxnSpLocks noChangeShapeType="1"/>
          </p:cNvCxnSpPr>
          <p:nvPr/>
        </p:nvCxnSpPr>
        <p:spPr bwMode="auto">
          <a:xfrm>
            <a:off x="2018567" y="1701122"/>
            <a:ext cx="8223006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7" name="Rettangolo 2"/>
          <p:cNvSpPr>
            <a:spLocks noChangeArrowheads="1"/>
          </p:cNvSpPr>
          <p:nvPr/>
        </p:nvSpPr>
        <p:spPr bwMode="auto">
          <a:xfrm>
            <a:off x="2264386" y="5237641"/>
            <a:ext cx="2840586" cy="323165"/>
          </a:xfrm>
          <a:prstGeom prst="rect">
            <a:avLst/>
          </a:prstGeom>
          <a:solidFill>
            <a:schemeClr val="bg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r>
              <a:rPr lang="it-IT" altLang="it-IT" sz="150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altLang="it-IT" sz="150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Neequaye</a:t>
            </a:r>
            <a:r>
              <a:rPr lang="it-IT" altLang="it-IT" sz="150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at al, J  Vasc  Surg 2007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36103" y="2420083"/>
            <a:ext cx="4783031" cy="33235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546531" y="2420084"/>
            <a:ext cx="4011428" cy="33591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asellaDiTesto 1"/>
          <p:cNvSpPr txBox="1">
            <a:spLocks noChangeArrowheads="1"/>
          </p:cNvSpPr>
          <p:nvPr/>
        </p:nvSpPr>
        <p:spPr bwMode="auto">
          <a:xfrm>
            <a:off x="3418758" y="1742374"/>
            <a:ext cx="60007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457200" indent="-457200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  <a:defRPr sz="2800" b="1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defTabSz="685800"/>
            <a:r>
              <a:rPr lang="it-IT" altLang="it-IT" sz="21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Tecniche </a:t>
            </a:r>
            <a:r>
              <a:rPr lang="it-IT" altLang="it-IT" sz="2100" dirty="0" err="1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endovascolari</a:t>
            </a:r>
            <a:r>
              <a:rPr lang="it-IT" altLang="it-IT" sz="21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e chirurgiche avanzate</a:t>
            </a:r>
            <a:endParaRPr lang="en-GB" altLang="it-IT" sz="21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81" y="3288732"/>
            <a:ext cx="423910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ttangolo 3"/>
          <p:cNvSpPr>
            <a:spLocks noChangeArrowheads="1"/>
          </p:cNvSpPr>
          <p:nvPr/>
        </p:nvSpPr>
        <p:spPr bwMode="auto">
          <a:xfrm>
            <a:off x="1781684" y="2459921"/>
            <a:ext cx="4371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/>
            <a:r>
              <a:rPr lang="it-IT" altLang="it-IT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The VIST simulator</a:t>
            </a:r>
            <a:r>
              <a:rPr lang="it-IT" altLang="it-IT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</a:p>
          <a:p>
            <a:pPr algn="ctr" defTabSz="685800" eaLnBrk="1" hangingPunct="1"/>
            <a:r>
              <a:rPr lang="it-IT" altLang="it-IT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(</a:t>
            </a:r>
            <a:r>
              <a:rPr lang="it-IT" altLang="it-IT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Mentice</a:t>
            </a:r>
            <a:r>
              <a:rPr lang="it-IT" altLang="it-IT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Corporation, </a:t>
            </a:r>
            <a:r>
              <a:rPr lang="it-IT" altLang="it-IT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Gothenburg</a:t>
            </a:r>
            <a:r>
              <a:rPr lang="it-IT" altLang="it-IT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, </a:t>
            </a:r>
            <a:r>
              <a:rPr lang="it-IT" altLang="it-IT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Sweden</a:t>
            </a:r>
            <a:r>
              <a:rPr lang="it-IT" altLang="it-IT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1024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0" b="48738"/>
          <a:stretch>
            <a:fillRect/>
          </a:stretch>
        </p:blipFill>
        <p:spPr bwMode="auto">
          <a:xfrm>
            <a:off x="6754331" y="2602392"/>
            <a:ext cx="3615838" cy="28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CasellaDiTesto 12"/>
          <p:cNvSpPr txBox="1">
            <a:spLocks noChangeArrowheads="1"/>
          </p:cNvSpPr>
          <p:nvPr/>
        </p:nvSpPr>
        <p:spPr bwMode="auto">
          <a:xfrm>
            <a:off x="7575400" y="5490039"/>
            <a:ext cx="2382575" cy="3000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1" hangingPunct="1"/>
            <a:r>
              <a:rPr lang="it-IT" altLang="it-IT" sz="135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Bismuth</a:t>
            </a:r>
            <a:r>
              <a:rPr lang="it-IT" altLang="it-IT" sz="135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et al, J Vasc Surg, 2012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902744" y="1060355"/>
            <a:ext cx="62930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/>
            <a:r>
              <a:rPr lang="en-US" altLang="it-IT" sz="3000" dirty="0">
                <a:solidFill>
                  <a:srgbClr val="000000"/>
                </a:solidFill>
              </a:rPr>
              <a:t> </a:t>
            </a:r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Simulazione</a:t>
            </a:r>
            <a:r>
              <a:rPr lang="en-US" altLang="it-IT" sz="3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ad </a:t>
            </a:r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alta</a:t>
            </a:r>
            <a:r>
              <a:rPr lang="en-US" altLang="it-IT" sz="3000" b="1" dirty="0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3000" b="1" dirty="0" err="1">
                <a:solidFill>
                  <a:srgbClr val="8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fedeltà</a:t>
            </a:r>
            <a:endParaRPr lang="en-US" altLang="it-IT" sz="3000" b="1" dirty="0">
              <a:solidFill>
                <a:srgbClr val="8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Connettore 1 10"/>
          <p:cNvCxnSpPr>
            <a:cxnSpLocks noChangeShapeType="1"/>
          </p:cNvCxnSpPr>
          <p:nvPr/>
        </p:nvCxnSpPr>
        <p:spPr bwMode="auto">
          <a:xfrm>
            <a:off x="2018567" y="1701122"/>
            <a:ext cx="8223006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ttangolo 10"/>
          <p:cNvSpPr/>
          <p:nvPr/>
        </p:nvSpPr>
        <p:spPr>
          <a:xfrm>
            <a:off x="1636102" y="2420083"/>
            <a:ext cx="4663138" cy="33235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444821" y="2420083"/>
            <a:ext cx="4144064" cy="33235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57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118080" y="959555"/>
            <a:ext cx="18473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133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1828800" y="1333500"/>
            <a:ext cx="88392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099733" y="635000"/>
            <a:ext cx="7924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it-IT" altLang="it-IT" sz="2844" b="1">
                <a:solidFill>
                  <a:srgbClr val="66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Importanza delle Specializzazioni</a:t>
            </a:r>
          </a:p>
        </p:txBody>
      </p:sp>
      <p:pic>
        <p:nvPicPr>
          <p:cNvPr id="16389" name="Picture 2" descr="Exhibi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5" y="1700390"/>
            <a:ext cx="6881989" cy="384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ttangolo 1"/>
          <p:cNvSpPr>
            <a:spLocks noChangeArrowheads="1"/>
          </p:cNvSpPr>
          <p:nvPr/>
        </p:nvSpPr>
        <p:spPr bwMode="auto">
          <a:xfrm>
            <a:off x="6928556" y="5861756"/>
            <a:ext cx="3001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 T et al. Health Affairs 2013</a:t>
            </a:r>
            <a:endParaRPr lang="it-IT" altLang="it-IT" sz="16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276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30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3300502" y="2062410"/>
            <a:ext cx="52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DM68 e Attività del Piano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Formativo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Rete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Extra rete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formativa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Occasioni</a:t>
            </a:r>
            <a:r>
              <a:rPr lang="en-GB" altLang="it-IT" sz="2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en-GB" altLang="it-IT" sz="2400" dirty="0" err="1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Extracurriculari</a:t>
            </a:r>
            <a:endParaRPr lang="en-GB" altLang="it-IT" sz="240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150000"/>
              </a:lnSpc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  <a:defRPr/>
            </a:pP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Decreto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Calabria</a:t>
            </a:r>
            <a:endParaRPr lang="it-IT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4817" y="1117207"/>
            <a:ext cx="7922362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Formazione del </a:t>
            </a: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Chirurgo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(Endo)Vascolare</a:t>
            </a:r>
            <a:endParaRPr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39345" y="1701619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6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31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439C9-932F-EAC9-A69C-72355C3C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6550" y="1372605"/>
            <a:ext cx="4378569" cy="36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40" tIns="34521" rIns="69040" bIns="34521" anchor="b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>
              <a:lnSpc>
                <a:spcPct val="85000"/>
              </a:lnSpc>
            </a:pPr>
            <a:r>
              <a:rPr kumimoji="0"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Decreto</a:t>
            </a:r>
            <a:r>
              <a:rPr kumimoji="0"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Calabria </a:t>
            </a:r>
            <a:endParaRPr kumimoji="0"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25556" y="1919228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AB5E07-16C9-FC5F-6E5F-B8B8B5A432BF}"/>
              </a:ext>
            </a:extLst>
          </p:cNvPr>
          <p:cNvSpPr txBox="1"/>
          <p:nvPr/>
        </p:nvSpPr>
        <p:spPr>
          <a:xfrm>
            <a:off x="2908096" y="2371065"/>
            <a:ext cx="615970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Misure emergenziali per il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Servizio Sanitario</a:t>
            </a:r>
            <a:r>
              <a:rPr lang="it-IT" sz="21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della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Regione Calabria </a:t>
            </a:r>
          </a:p>
          <a:p>
            <a:pPr algn="ctr" defTabSz="685800"/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it-IT" sz="21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altre misure urgenti </a:t>
            </a:r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in materia sanitaria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8375F4-A263-EAAA-09CA-45831786D13C}"/>
              </a:ext>
            </a:extLst>
          </p:cNvPr>
          <p:cNvSpPr txBox="1"/>
          <p:nvPr/>
        </p:nvSpPr>
        <p:spPr>
          <a:xfrm>
            <a:off x="4268600" y="3935840"/>
            <a:ext cx="3715655" cy="108491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US" altLang="it-IT" sz="1350" b="1" dirty="0">
                <a:solidFill>
                  <a:prstClr val="black"/>
                </a:solidFill>
                <a:latin typeface="Calibri" panose="020F0502020204030204"/>
                <a:cs typeface="Tahoma" panose="020B0604030504040204" pitchFamily="34" charset="0"/>
              </a:rPr>
              <a:t>Art. 1 comma 548-bis L. n.145 del </a:t>
            </a:r>
            <a:r>
              <a:rPr lang="en-US" altLang="it-IT" sz="2400" b="1" dirty="0">
                <a:solidFill>
                  <a:srgbClr val="C00000"/>
                </a:solidFill>
                <a:latin typeface="Calibri" panose="020F0502020204030204"/>
                <a:cs typeface="Tahoma" panose="020B0604030504040204" pitchFamily="34" charset="0"/>
              </a:rPr>
              <a:t>2018</a:t>
            </a:r>
          </a:p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Modifiche </a:t>
            </a:r>
          </a:p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della L. n.60 25 del 2019</a:t>
            </a:r>
          </a:p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e del D.L. n.35 30 del 2019</a:t>
            </a:r>
          </a:p>
        </p:txBody>
      </p:sp>
    </p:spTree>
    <p:extLst>
      <p:ext uri="{BB962C8B-B14F-4D97-AF65-F5344CB8AC3E}">
        <p14:creationId xmlns:p14="http://schemas.microsoft.com/office/powerpoint/2010/main" val="42469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32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08AD6B5-7220-DE92-F88D-AD188867B160}"/>
              </a:ext>
            </a:extLst>
          </p:cNvPr>
          <p:cNvSpPr/>
          <p:nvPr/>
        </p:nvSpPr>
        <p:spPr>
          <a:xfrm>
            <a:off x="2388535" y="1608709"/>
            <a:ext cx="7081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Assunzione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 MFS dal </a:t>
            </a:r>
            <a:r>
              <a:rPr lang="en-GB" altLang="it-IT" b="1" dirty="0" smtClean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IV </a:t>
            </a:r>
            <a:r>
              <a:rPr lang="en-GB" altLang="it-IT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anno 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(in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graduatoria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)</a:t>
            </a: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Tempo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determinato</a:t>
            </a:r>
            <a:endParaRPr lang="en-GB" altLang="it-IT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Rinnovabile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 per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una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durata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massima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 di 18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mesi</a:t>
            </a:r>
            <a:endParaRPr lang="en-GB" altLang="it-IT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Automatica</a:t>
            </a:r>
            <a:r>
              <a:rPr lang="en-GB" altLang="it-IT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conversione</a:t>
            </a:r>
            <a:r>
              <a:rPr lang="en-GB" altLang="it-IT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 a tempo </a:t>
            </a:r>
            <a:r>
              <a:rPr lang="en-GB" altLang="it-IT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indeterminato</a:t>
            </a:r>
            <a:endParaRPr lang="en-GB" altLang="it-IT" b="1" dirty="0">
              <a:solidFill>
                <a:srgbClr val="4472C4">
                  <a:lumMod val="60000"/>
                  <a:lumOff val="4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Ospedali</a:t>
            </a:r>
            <a:r>
              <a:rPr lang="en-GB" altLang="it-IT" dirty="0">
                <a:solidFill>
                  <a:srgbClr val="000000"/>
                </a:solidFill>
                <a:latin typeface="Calibri" panose="020F0502020204030204"/>
              </a:rPr>
              <a:t> della Rete </a:t>
            </a:r>
            <a:r>
              <a:rPr lang="en-GB" altLang="it-IT" dirty="0" err="1">
                <a:solidFill>
                  <a:srgbClr val="000000"/>
                </a:solidFill>
                <a:latin typeface="Calibri" panose="020F0502020204030204"/>
              </a:rPr>
              <a:t>Formativa</a:t>
            </a:r>
            <a:endParaRPr lang="en-GB" altLang="it-IT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Formazione teorica obbligatoria per il conseguimento del Titolo</a:t>
            </a: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La formazione teorica compete alle Università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9439C9-932F-EAC9-A69C-72355C3C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129" y="1069270"/>
            <a:ext cx="4378569" cy="36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40" tIns="34521" rIns="69040" bIns="34521" anchor="b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>
              <a:lnSpc>
                <a:spcPct val="85000"/>
              </a:lnSpc>
            </a:pPr>
            <a:r>
              <a:rPr kumimoji="0"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Decreto</a:t>
            </a:r>
            <a:r>
              <a:rPr kumimoji="0"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Calabria </a:t>
            </a:r>
            <a:endParaRPr kumimoji="0" lang="it-IT" altLang="it-IT" sz="2700" b="1" dirty="0">
              <a:solidFill>
                <a:srgbClr val="66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92099" y="1437849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2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33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439C9-932F-EAC9-A69C-72355C3C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57251"/>
            <a:ext cx="9134334" cy="6861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40" tIns="34521" rIns="69040" bIns="34521" anchor="b"/>
          <a:lstStyle/>
          <a:p>
            <a:pPr algn="ctr" defTabSz="685800">
              <a:lnSpc>
                <a:spcPct val="85000"/>
              </a:lnSpc>
            </a:pPr>
            <a:r>
              <a:rPr lang="en-US" altLang="it-IT" sz="2700" b="1" dirty="0" err="1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Emendamento</a:t>
            </a:r>
            <a:r>
              <a:rPr lang="en-US" altLang="it-IT" sz="27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ANAAO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965722" y="1543357"/>
            <a:ext cx="8260556" cy="0"/>
          </a:xfrm>
          <a:prstGeom prst="line">
            <a:avLst/>
          </a:prstGeom>
          <a:ln w="19050" cmpd="sng">
            <a:solidFill>
              <a:srgbClr val="EBC5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31" y="1623732"/>
            <a:ext cx="6269547" cy="415581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8AD6B5-7220-DE92-F88D-AD188867B160}"/>
              </a:ext>
            </a:extLst>
          </p:cNvPr>
          <p:cNvSpPr/>
          <p:nvPr/>
        </p:nvSpPr>
        <p:spPr>
          <a:xfrm>
            <a:off x="3047163" y="2209905"/>
            <a:ext cx="6088011" cy="3046988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MFS dal II anno</a:t>
            </a: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 </a:t>
            </a:r>
            <a:r>
              <a:rPr lang="en-GB" altLang="it-IT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misura</a:t>
            </a:r>
            <a:r>
              <a:rPr lang="en-GB" altLang="it-IT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emergenziale</a:t>
            </a:r>
            <a:r>
              <a:rPr lang="en-GB" altLang="it-IT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a </a:t>
            </a:r>
            <a:r>
              <a:rPr lang="en-GB" altLang="it-IT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strutturale</a:t>
            </a:r>
            <a:endParaRPr lang="en-GB" altLang="it-IT" sz="24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 18 a 36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mesi</a:t>
            </a:r>
            <a:endParaRPr lang="en-GB" sz="24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Assunzione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d’ufficio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dopo 90 </a:t>
            </a: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giorni</a:t>
            </a:r>
            <a:endParaRPr lang="it-IT" sz="15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D3F9165-9382-4ABB-AC86-3A46E03A1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Sbocchi occupazionali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08AD6B5-7220-DE92-F88D-AD188867B160}"/>
              </a:ext>
            </a:extLst>
          </p:cNvPr>
          <p:cNvSpPr/>
          <p:nvPr/>
        </p:nvSpPr>
        <p:spPr>
          <a:xfrm>
            <a:off x="2388535" y="1608709"/>
            <a:ext cx="7081514" cy="290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sz="3200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Carriera</a:t>
            </a:r>
            <a:r>
              <a:rPr lang="en-GB" altLang="it-IT" sz="32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3200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Universitaria</a:t>
            </a:r>
            <a:endParaRPr lang="en-GB" altLang="it-IT" sz="3200" b="1" dirty="0">
              <a:solidFill>
                <a:srgbClr val="4472C4">
                  <a:lumMod val="60000"/>
                  <a:lumOff val="4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sz="3200" dirty="0">
                <a:solidFill>
                  <a:srgbClr val="000000"/>
                </a:solidFill>
                <a:latin typeface="Calibri" panose="020F0502020204030204"/>
              </a:rPr>
              <a:t>Incarichi </a:t>
            </a:r>
            <a:r>
              <a:rPr lang="en-GB" altLang="it-IT" sz="3200" dirty="0" err="1">
                <a:solidFill>
                  <a:srgbClr val="000000"/>
                </a:solidFill>
                <a:latin typeface="Calibri" panose="020F0502020204030204"/>
              </a:rPr>
              <a:t>ospedalieri</a:t>
            </a:r>
            <a:endParaRPr lang="en-GB" altLang="it-IT" sz="32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defTabSz="685800">
              <a:lnSpc>
                <a:spcPct val="200000"/>
              </a:lnSpc>
              <a:buClr>
                <a:srgbClr val="E0121B"/>
              </a:buClr>
              <a:buFont typeface="Wingdings" panose="05000000000000000000" pitchFamily="2" charset="2"/>
              <a:buChar char="ü"/>
            </a:pPr>
            <a:r>
              <a:rPr lang="en-GB" altLang="it-IT" sz="3200" dirty="0" smtClean="0">
                <a:solidFill>
                  <a:srgbClr val="000000"/>
                </a:solidFill>
                <a:latin typeface="Calibri" panose="020F0502020204030204"/>
              </a:rPr>
              <a:t>Attività </a:t>
            </a:r>
            <a:r>
              <a:rPr lang="en-GB" altLang="it-IT" sz="3200" dirty="0" err="1" smtClean="0">
                <a:solidFill>
                  <a:srgbClr val="000000"/>
                </a:solidFill>
                <a:latin typeface="Calibri" panose="020F0502020204030204"/>
              </a:rPr>
              <a:t>ambulatoriale</a:t>
            </a:r>
            <a:endParaRPr lang="it-IT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6978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Prof. </a:t>
            </a:r>
            <a:r>
              <a:rPr lang="it-IT" dirty="0" smtClean="0"/>
              <a:t>Gianluca Faggioli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Dipartimento </a:t>
            </a:r>
            <a:r>
              <a:rPr lang="it-IT" dirty="0" smtClean="0"/>
              <a:t>DIMEC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E-mail </a:t>
            </a:r>
            <a:endParaRPr lang="it-IT" dirty="0" smtClean="0"/>
          </a:p>
          <a:p>
            <a:r>
              <a:rPr lang="it-IT" smtClean="0"/>
              <a:t>gianluca.faggioli@unibo.it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496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911424" y="1844824"/>
            <a:ext cx="105851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Interessa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le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patologie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di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tutti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i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vasi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(e i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rispettivi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organi) del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nostro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corpo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(con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l’eccezione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del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cuore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)</a:t>
            </a: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Impatto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epidemiologico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! (stroke 2a causa di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morte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,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aneurismi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– 8% della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popolazione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&gt;65 aa,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arteriopatia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periferica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)</a:t>
            </a: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Coinvolgimento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nella</a:t>
            </a:r>
            <a:r>
              <a:rPr lang="en-GB" altLang="it-IT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Chirurgia </a:t>
            </a:r>
            <a:r>
              <a:rPr lang="en-GB" altLang="it-IT" sz="2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Oncologica</a:t>
            </a:r>
            <a:endParaRPr lang="en-GB" altLang="it-IT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00904" y="548680"/>
            <a:ext cx="9137437" cy="521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Perchè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questo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Impatto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della Chirurgia Vascolare?</a:t>
            </a:r>
            <a:endParaRPr lang="it-IT" altLang="it-IT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 flipV="1">
            <a:off x="1500904" y="1196752"/>
            <a:ext cx="9707664" cy="72008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7F894F-511E-B464-2B26-00956049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E1514C-5E56-4738-A1FF-4B1CFD2A3E36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100A11-655F-9198-2CC2-A219C025CA92}"/>
              </a:ext>
            </a:extLst>
          </p:cNvPr>
          <p:cNvSpPr/>
          <p:nvPr/>
        </p:nvSpPr>
        <p:spPr>
          <a:xfrm>
            <a:off x="2013304" y="2176710"/>
            <a:ext cx="826055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Interessa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le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patologie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di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tutti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i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vasi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(e i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rispettivi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organi) del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nostro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corpo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(con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l’eccezione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del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cuore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)</a:t>
            </a: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1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Impatto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epidemiologico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! (stroke 2a causa di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morte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,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aneurismi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– 8% della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popolazione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&gt;65 aa,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arteriopatia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periferica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)</a:t>
            </a: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1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Coinvolgimento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nella</a:t>
            </a:r>
            <a:r>
              <a:rPr lang="en-GB" altLang="it-IT" sz="2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Chirurgia </a:t>
            </a:r>
            <a:r>
              <a:rPr lang="en-GB" altLang="it-IT" sz="21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Oncologica</a:t>
            </a:r>
            <a:endParaRPr lang="en-GB" altLang="it-IT" sz="21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endParaRPr lang="en-GB" altLang="it-IT" sz="21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342900" indent="-342900" defTabSz="685800">
              <a:buClr>
                <a:srgbClr val="4472C4">
                  <a:lumMod val="50000"/>
                </a:srgbClr>
              </a:buClr>
              <a:buSzPct val="87000"/>
              <a:buFont typeface="Wingdings" panose="05000000000000000000" pitchFamily="2" charset="2"/>
              <a:buChar char="ü"/>
            </a:pPr>
            <a:r>
              <a:rPr lang="en-GB" altLang="it-IT" sz="27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Evoluzione</a:t>
            </a:r>
            <a:r>
              <a:rPr lang="en-GB" altLang="it-IT" sz="27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GB" altLang="it-IT" sz="27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tecnica</a:t>
            </a:r>
            <a:r>
              <a:rPr lang="en-GB" altLang="it-IT" sz="27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:     </a:t>
            </a:r>
            <a:r>
              <a:rPr lang="en-GB" altLang="it-IT" sz="27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Rivoluzione</a:t>
            </a:r>
            <a:r>
              <a:rPr lang="en-GB" altLang="it-IT" sz="27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endovascolare!</a:t>
            </a:r>
            <a:endParaRPr lang="it-IT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4960"/>
          <a:stretch/>
        </p:blipFill>
        <p:spPr>
          <a:xfrm>
            <a:off x="3185748" y="1896494"/>
            <a:ext cx="5545749" cy="2886053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5295900" y="4838939"/>
            <a:ext cx="283552" cy="276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00904" y="548680"/>
            <a:ext cx="9137437" cy="521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Perchè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questo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Impatto</a:t>
            </a:r>
            <a:r>
              <a:rPr lang="en-US" altLang="it-IT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della Chirurgia Vascolare?</a:t>
            </a:r>
            <a:endParaRPr lang="it-IT" altLang="it-IT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 flipV="1">
            <a:off x="1500904" y="1196752"/>
            <a:ext cx="9707664" cy="72008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43138" y="456026"/>
            <a:ext cx="3768980" cy="521553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it-IT"/>
            </a:defPPr>
            <a:lvl1pPr algn="ctr" defTabSz="685800">
              <a:lnSpc>
                <a:spcPct val="110000"/>
              </a:lnSpc>
              <a:defRPr sz="2800" b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it-IT" dirty="0">
                <a:sym typeface="Helvetica Light"/>
              </a:rPr>
              <a:t>Procedure </a:t>
            </a:r>
            <a:r>
              <a:rPr lang="en-US" altLang="it-IT" dirty="0" err="1">
                <a:sym typeface="Helvetica Light"/>
              </a:rPr>
              <a:t>Vascolari</a:t>
            </a:r>
            <a:endParaRPr lang="en-US" altLang="it-IT" dirty="0">
              <a:sym typeface="Helvetica Light"/>
            </a:endParaRPr>
          </a:p>
        </p:txBody>
      </p:sp>
      <p:sp>
        <p:nvSpPr>
          <p:cNvPr id="18437" name="CasellaDiTesto 13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  <a:sym typeface="Helvetica Light"/>
              </a:rPr>
              <a:t>Alma Mater Studiorum – Università di Bologna</a:t>
            </a:r>
          </a:p>
        </p:txBody>
      </p:sp>
      <p:sp>
        <p:nvSpPr>
          <p:cNvPr id="18438" name="AutoShape 2" descr="data:image/png;base64,iVBORw0KGgoAAAANSUhEUgAAA70AAAI4CAYAAACm145zAAAgAElEQVR4Xuy9feyuV1nv+ai8VAR2bUtLXz2IeHBGHCcMAnMkSKiRY5CJyMBMi/QFwwCRHomiETnMDBYSRcUAoYQ/CuNEJhDAhGMIhhIw5JzKEHNUhqFamAopNi19oYi8+jL93vD5nc/+7nXfz/P77e6yX+5fsvfzPPe9Xq51rWut9f1e11r3/R2bzeZf7vm3/q0aWDWwamDVwKqBVQOrBlYNrBpYNbBqYNXAqoGTTQPf8R0r6T3Z+nRtz6qBVQOrBlYNrBpYNbBqYNXAqoFVA6sGVg18SwMr6V1NYdXAqoFVA6sGVg2sGlg1sGpg1cCqgVUDqwZOWg2spPek7dq1YasGVg2sGlg1sGpg1cCqgVUDqwZWDawaWDWwkt7VBlYNrBpYNbBqYNXAqoFVA6sGVg2sGlg1sGrgpNXASnpP2q5dG7ZqYNXAqoFVA6sGVg2sGlg1sGpg1cCqgVUDK+ldbWDVwKqBVQOrBlYNrBpYNbBqYNXAqoFVA6sGTloNrKT3pO3atWGrBlYNrBpYNbBqYNXAqoFVA6sGVg2sGlg1sJLe1QZWDWzTwGmnnbb56le/uvmOe4bLv/zLN19r/V3f9V2bf/qnf9qWdbqffHwmP2Xk2nd+53du/vmf/3mvHNI6zbZKXH7Sdh33u9/9pjryz/W5DbmeP8uyrV63zWlbnpTp9uQ+aebqI83SfdqatJZ/pDv3nWW1Plr30U/LvotOuvzuj9ZVy7tkL9vqn2vnLvmcxnaO/Pk8iH2O6j5oOd2+XdqLLXU/jMriWtvr3PgdteP+97//ZO//+I//eMT43tYP1IPM+Uw5/DGW6YseH86XPMxRu4zvzpvfyZ9xkPo837m8UR94jFvvroPruUY7PCcxrql325ywi25PtjTbxlHPYek3+gudUwa62c/aMze2KWPXMXbQfkl7lubXg5a7Sz7rbU5njJPR3LNLHaN5iHweN5lzvvGNb2wyP3i+2KWONc2qgVNIAyvpPYU6e23qATXAQpKF5cILL9wjkCHCIcT5a2BHVQFsIwAImXrgAx845eV3L6RLoL5JyGjxT/2RH+CY+vKX+tKeLJABRoCHpGugvKQ2FmXX7e8AZgMs66MBF6DfAIzy0FHr2gQtbc1fAEDaljYCnkegLu2mvZE1f/5t0tuAnX5v/TRJpI0jUjEi1SP9LIGquT6IXNFH3x/ZqtPMtWdEWKLfkV6tm5bd7ZuzrSWw57LR7cg2sHMTA4+zXeRgXCy1EfCJUyk6hzC2rCaLjEHS2BbcH7Hj3It9plx+J9+DH/zg6fpXvvKVzd///d9P97/ne75nSpP5KeM9dZLXerXto6vkyz/S0f7kf8ADHjCVQ/2Mq1Ef0CZ04/LQAWmYI5KWOSnt/e7v/u5J7dSHXj3em4hD6qzTfOe673efjsbY0vzLvbl8c7bt69sI5ohYbRsbLh+nHvOvSRiO0J6Xev5qG6bf29Foe0i/UL7lcV09L47qaaeO18rci016PjOpT3m2TeTo9nY/9byw1L/Yrser+8z2OSrHY2FkL0t9nXoe+tCHbv76r/96LyvkF5vfrxN7F5td06waOIE1sJLeE7jzVtHvIw1kccni9v3f//2b5z73uROQhAgHbBoktEiQLgMsL9xf//rXJ3AASPBCvQ0QJS2efABGL5IBjADlLLABxAAhSJ6BQtJ3ZMWLeAO2JhvIwXWTLtq2BHyQn8X6a1/72l6UCdnQVdLSDwCgAOW0J4A/fcPvBv70mSO9AHwTo6RrcGZQZFBhO+A6RIj6IR+UGdA2Al3WlW2i01rmkQ20TE5D27BHt4U24pRBBuQHoDaoG5HnJdI7si2D2KX7SdftjzxuM7/bLmk7Y2AEiAHxtHXUNqK5SYMuYpOUG+cLANS6w7lEVBiZPZ6SL/lNhpMv11zXHXfcsfnSl760N87/4R/+YdLBgx70oMNIr+cg+pP5ARtI2RlzmZdy7yEPecg0xvIvthAnX9qR+xlf/RdZIanWF99xsLlfcZygbyJVkf+iiy46Qq8mXciQa5ExZaF7xh7pqZv5LtfRY/ftEtn0fGBbpQzf37ZEjUid80CqbINz48Pzksler08e760j6sHmPJ6sR2zc84nHC2tabMnrC+MOm/Ja4Ha5j6wP7Is1gPXFNkHbqYu2mPhTPk7gufl2zi6oA1sbzXGsz71mdv8u2cho/vO12267bfPud797mhNYY/Idva6kd9sIPPz+OY/8rzaXvvYdm4++6y2b//j2N+wv80zqf3PJSzaPf9YLNn/4sudsbv30/3uvlLkWcmANjEnvS97+f08lvuGSHzusZHfeT/3i1ZsfevLTj6j5I//n6zbve92vTdd/+qW/tXnSz790L80/fv1rm/e//uV7xhQDu/z1792cfu5Fe2n+7oa/mOpN3sdc/HObt131jD1DIf3Hr3v3VEfkPO/RPzrl/cItn53SPvYZlx1WJwV/8k//eHPonAv20rfg3/jqVzb3P+2bnuX+++qX7t785fvfMZV9vwd8M1Lmdnb6Ubvc9pHcGQyjfK5nl35hUD3vde+Z+qflpE/QM7Kn7E9/7EOTXndJM9eG1kVs5mlXvWZPb+mHP3jpM/eSuZzo+e2/dsnmxus/MN2nDe5D520b6/zkS3ue+JwXH2Z73Esd+etyuR9SAog777zzNr/0S780AUxAa0Bh/gxMDX4AcFmEDGxJT7TFQHEEuBrQkIbIJkDGn/4O+ADEEoFO/QAAA9a0yVER1597bgu/AUD28s+BF9c5Aj7oB1JPBMrENzIAwFNn+iokNzoJKA/xDQhOXYAsR3MBfPQ1feS+tGy2ba43KDLAQv9dv3XZUS8DZtvBHJDOdQAm+nd7HIkYET9s123GJhwVwh46UobObBMNXpdIb+qds62U2aDPAB5Q2yC+xyK2Y8eSZXTbbK/oFjlsH9QRgAlpgyBgaykLUgkoNyBvGeg321Rs2GMtdTjSmzx33XXXRFRT75e//OXN3XffPZHTc845ZwLD1uPIPnv8uY6UFfKZv5SVyPKZZ545zX8h25lPWq8tH/KbNKGH6AjHD7Jl7CZP6nrYwx422UDalnSQWvJHvvzFzkNgcEhiE0SHIbxNutvJgE15rGPbPf59vW18ZLtdJmPPeXs+6fnB48x26THvenq89FihDMa8y49usB/SRX/86/FA/9Ku2EWT3lxLXelH+r3HBOVYJpfJeI589C824h0No3nBNpjyYy+2/6W5yH3aY6Ztw23qcT2yo5Ft5Jp30oz6OO194xvfOOmZuT56yXc7JOfKP5muN35urJm2mpOM8OIcQTU+ts6MUeEgTWwbYy5h3l3akPpH8rhcy7jEVZbkf9QTf3JzyW+9fXPagw9NxY302fazDe9vuz+yx26X29P6musDlTsmvTGMx/3slYcRkGRy5+V7SGQTYwqPoGdc8IjDykiDH/OTz9q8+Yonb2h8CI4Jxwvf+qebj3/gXVPZ20gvMlmOEVkeKXJJ/rkyYgTPftW1mw+/9bdnvUAYyk1//pHD2tWDqesf5Wsd7dIvaSveqnwPmXcf0baQd7ejSW90v5RmpPvWM2362B9dO5Hp/t3tiQwPOnTG5LzI37N/822b97/hNyYS3HmZwEZ2ajmY5Nrh4slvl8GcMgPAfv3Xf30ClUQVDEpHINae5JRh4gFZIXoDADPQNykwcGbRZZG3N92gAAAaOZMm26ECNiC9kckEFABrANNEwEAKT3IDDAN1EyXSIz9yGGygo5QRWa0nnA0mNkS+UkbS4/2nLZDOAAhvPc19R/rcf3w3qHK7GxxFj25ztz/1EB1x/zax5F6Xb5BFXXw2mc31OfDWIBiixphJPkBtZDMpGMkwInH7Ib2QQtuYZVwC/SNA3+QDp0hAoUGgdWaST3uwUyK5kKWU72hrfqdfcV4BxE223N8me/mOTCM9pk+YX7qP6Zebb755Au4hipmXcj1jPNeI+NC31ldH8Dy3eP5kbKG/EOBDhw5NYDz38i91uy50h06WSG/qatLL7o7sSjnrrLOmuuLMyr+0C0dY2vCFL3xhj0SF6Ocf4x9bwG7t4GOMtIOk17DkaSLqMdpzRud33/e9/LZNjsralr/nD88NtHFpnvC4c1noxeOzd6mwdmCbPYenbbENry+sZ5Be8vTcmjz0s+W3AyvlxyawXUePkckOWBwant+Qrdc4z+e2I8+to77xHMn4dts8z47WkLYRnNpdF7+jx9///d/fO6bEepp8dliMbO9ku+ag0EHxYhNUk8JRAMn4cxSU6sjxEuYNWd7WhiV5uj+jg2e+4prNe65+0V4gyWlGsuR++EIHGEf67PrIc8vf/NXEfeAv17/jTUP8v0uZSfO0l7x6885/f/kU/EyZF7/wlZvr3vyqiYNFH+f+4I/scYYEUb98952zvHSCRvf8980n8+hvJEwTviXS2IKNBtdc1JK0u0R6k7bl+HaT3m3ton0ttzvPniIbZvLG8wKJzO8REYdgJzr9hP/xf9m885VX7hl9ynvk456yufvWmw9zWjTp3ZZmpPvu58jxE1f86mH1p57UnUHx3//Pv7j5/N/+9WGyLZFY593FAUH9H7r2tzZPufLXhs6KbZFeA6VEOK666qrp7FyAGueJvEC2DhrUeDGG1I2iNy6zF9ImH1nEiWgmX4ABZ1oDmlMnpPf000+fgGPqxhtMeZDLfAI6ks6kwHIBBhqQG7xBLFMHhMFEt4Gpy3Rd7SzgHrozWXc0B9DmSBFgBEIDsIUIGKR5SyT6sU7c3yMSRmQDfRpcJe8u25u7v1svc6Aq6SAQ5PFnvnv7rfvZYND92eSsSUMThP6dOg32sAXqRj7KNelF121fPeZMSnKPre7uC/clMrlubAFHBcQ2dcduAuaxbcgAZM8EmXs9nj2+LH+PpfRf/rhOWshmtjJHnqRLmhBFzvTmnrdfmmB0edat5Un+22+/fYogE0VN3pDf7/3e7510kC3GTW5SF8C7nSAeAymLeRTygk2mjsxrIbJpUwhOvic/fZA2Jg1R3pRF+W7H3BhiXupxQd4RqbS9uF9t622DbaP8xmZ6DLfzhvQmP+hrNOa45vFjm0cfdvqNxhf96jk1ZTM+caB2fTgnY5eWk7mzd9406aU+6kF2ymV8EqllDaQ9rAexE8p2mxnP9KXnn5EerP9ej9vOeo5n3aOv0ceozraTnv+a/GasJNJLO1JH2jY3vufs8ES/PsKDxti74MWlrc1zkVWwbPQ3wrsd7FrCvCmjg2pzPGsu8ux+3IZtjadb/kc94eIjAp8jzvKIxz5pL7AZ/f3wU5+5+eBbrp7EGJHgJT6QPA58jbaCNxl/6gtesfl/Pvievd3AczxKepk/09vkrcnkQSKlVNyCjwbciUh6d2kXbW39tQGSrgfrtn5JPoz9T974imn7ONvBcw/SmwiqCfSI9C6loZ6laD9GfPb3/9C0tTh/bfQ9SPHatMG314gJ5rSHnL63ddpbtu14ue2mG2Yj9NsmBsv38Ic/fPOiF71ougRQY/tygxQWJ28/BiywcAOgWaANXrxQLy1IgANHEU2iOd8H+Mh2RKLPAYt43lMH+VJ35AdAmAwBEmlLyjAQMclHB+RPXZAFwA91zbURQtqEkvR4/jn7aEKVPOg/5bA9Mt+ROeUkT2SjLwFEIxID2DKxadktKxGwEaE0gLH9uA0jgAUQnCOYkaftsW2LNI5k0m4TAYNGdGUbsH2jB9dtUsx9tw/7M7hzdAYbHOkKG7T+m9xE/pCykLaUyzihvw2qG3in3JAsQCo6w3aSF2cTOmHcMLaTh77v8t1m2kebkMvnZhkruZcjFnG+ZSzfeeedkwrOPvvsSd4vfvGLEwnO99hfg37GOg4H9xsAHTvPfAGp9XyVsnMvcmeOST2MCWyGiKttoAlB6iZd8kOicj0klyMLnE/mYVqpL86MtDM6yH0T3q7HNufxwfwyGjPY++he2yM67rQjp43ttfPZRlx/5+E3W1p7Dhr9ZlzlHtFO5MXueh5a2olB35lgoU9IamwH3ePocaS1bc9rD05Z22SvlenzlO8jBU7v7f2MTeo3+ewx7n7pectzDPryWkdZ+WRd8jl86rdDbJf+a8LL7ze84b+cPaVuHHysYbuUfyKnGRFOc4gfePxTJ+w5hxfT9qWzt00yR1h/jnin7LnjcyZpyNhBqt7xmvK2kd5tUd5t8o922o44oElv288oeBq5l/jANtK7dFQRveRzbgfyPbfmSW8bUZOyPm9Jg7MF4KyLHrW49XkXr0ufB7ZCvc1gFOn1OWLy9RbWg5D2bXKP7s+dfXX9S2S5DWdbv7S3qj0fkN4Yhe9lK7HP9CbSu5Qmet22xT1piFTf7wH3bDu7Z0v13Fbiud0BPlfgvL01w16l6995zWEkd6nftpFeQEUWj/PPP3/z/Oc/f+8cUBZ0COQcaWkCYI+1QawXJxbcXHOkoYlffvvprAA9AxhAMxHfREx4uBafAHZvi/bCDVgZlR9gCln2Q3cABgYYScdWSNpu0MMiboBq0D4CIimTbZbWF23JucD8pUyi85BewDm/AUicGwTkQ5Ss17Qr1wGFnp8sJ6+6Qp8GfLnGg4yc33qAFDZRhEgYVI/sw6B2dJ9oZYNGgKxJwQjsYd+28zldNHjMb7eP33bazG3vo10N6pr05n4Ib4gZJJVICDsiGJN2cvRWdOvOJK4fVEf/YuvRH2XRPvJHVpP+jsqlTh5QZVCdMRSim384ckJAMxbTpuRJuZkb7EBA/xB+ExrGNrrIPcbWGWecMWXNQ3Oiy4yptClzS4h2riU9ThMcWykTx5rJgduJvlJvvodMY3uO8KYtHE9IOkhv6kq7M6955w1zFk64Jr3YjyPhPYd7biI9cwmf5LFNuJxdSO/cGM31kXyeXyjfc4ZlxKYhgtgbusS50WSS8tim32PXBIz+so5xDLH+MA44foLc9I/nVq83ftAjR3VsS3F2ULadlcz/OHub8Jpweq3zvNJrlOcWvreTFwcX91kj2HlFn7LGbCOlI/ux7tOO3/u939tzcjrKy6sWPR+frN+3kd48j8e7CDsKGb3MBZ64Bz7O722kMVtvt/GFxrzb2uBA0DbSu9SWXeRPoKh3le66ixYbG+163ZUPtJ36LPDcGeW5459V1jzpdafe+GfXHbE3/CCkkcp3iYiebJHeJp8HjfRu65fWWw8sk16XFZI7Ir1zadKX20hvD+LRRJNydtnb33lH9oGO//JP3nGP1+6qvQiwjb4HzDbSm7xZeLI4XXDBBZvLLrtsWmDYLss9e9G9aPtJiinLgNMLpkGV5TXAAVj5Wj+Iw+Cc+gCveH8DPLIgEqUF8EI2iABBygxqAAuAlABgvnfEF3CSerzIhwjmXwAN8qOX1OmtpCMwaYBHBM+gzTrmlS70o7elp36IB20ElEBUIAYNmk2Q6K8RAQzoAwgBYPwb3Y9AObJgG9Yz3+mPEQhNmtx327osOz5chm2syS7l5bMjvdtIcAPHloeyqd+RLIBr8mBrI1KVdMiBrXmbJf1F3/O0YoiXtz7GPh3thiin37ClpI88qSt/RByJfrZDwPZLXsgI+oF84ojxXJFIbs6yUm7O2Po1RbSDSBlOoaTHBhkjjAHqbceI7ZOoObrkac4pI38Abhw9EFiIFXUjB7breQmSR4Q3W6gZi/lkizVPj4aE81T6LjtyeWzRPuaVyGjC5fTJh+zYqQlSvo92QtimTdA8r9sGLVPbv4l8rxEeo5TXc4vPske37ExgrkffnsNsA9h5PolWOkpM+5m3U076hoeRsf4RxffOiKS1/kwYPdfZGUsa5GW3QRNuZO1INWuzHZmjfuGa9dOOBWzF+ZHDZJW2sGZ4DjRJRTb6mXHhtnmOpt7Xve5101ewyFJ7TtZ72whjSG9HTI3JH3r2+YvP6zlIpHeJJI4w77Y27Ep6R+V0v+9C2vuhUymjH4A7Z0+jbca78oElG53jCrscqf1WucuvLILUhAwR+UOg9Uzv+HHmc2d6t5HeXc70+qnG2X4w6pd+0hn9RZTUpDf3GJjf+NpXNjd85H17T292f4/SJO820jtHTL0lurctLxm86xsN7Dl5jibSG3nw1ibSG9ILAGVBZLGyVx4SZo8yix9RFBa1XjT92yTCgIgFFC835MDbfLkHgMZzTZQy903qRkTHD5JCFkcX2F7GYuxIEcASsgKZSJ1sTURnJr0AI5N8gICBRsolquQoQL4TUWaLJE/BRCcABIjPyGkBYWzQYT0ZyNNvJjmcpW6yl7INcnzf5bh89GFHwFykir5ukI/+uN6RVBPGkV12eSMg2PZroGbSkHSjSE+3z8TBpI0oddut9ZcIb/rA4BsdpKzkzT3OxNIn6ME2gM1AKmNTsTWIN2WwXRenTpNe2zDjC9KLTJB6tp87YpsHVhEBDgkM4ePBVWlrg2XmG+aM1M9cAuntPnNaiEau4URIepxZJuzIbRIEcbTDzPeTH3KFrWTcxmGVZxBQP6Q35UTXIbzpu6Qj4oeuTahtf22/23bqRHc9DkzOtpHeEUnp8kyKPOflOuNzNLfYjnrdpF6TduY+5jz6rcv2+EseHJbYEXMX4xdHA3bP3M7YpgxHeekn7AVZKBudMKY8Pjwnpu/bqYFjirIZ0/QbpN3EdA53eK0jzVyfmvA2CbfjJ2X6vucj5p3GD53e8q6kd/xsm/3gxW1RzIOc6Z2Lts5h3m3nkt3nS5HebVFeylk60wvX2LXOTscDafv5RCPHw7Yjkj02W+5tW54r/zLphVjkybc+F5pCthGeCHYqP735zptvOmxf+TbSu8vTm+m8uX6Z28fvAR2PlwmtH/lNFLSJ8SjNnA2Y9Pfg7jYueWf6qW2dtyO/S9HioyG9LMIBV0R6IVj0Bx50gzrSePsqQLNJ6NJiyiJowmPya/CZhZL3a5rcmZg0uWrC4AU590x63W6TNkANeR0xThks+ETHIasBNJAR8lAWwGwb2KN8R5khMTyEJYCYs5kAbG9hdlTBoNmAp0HHiMhE1r5OpM4TLyAM8GWwNGov8rmvSAfQtE24j21zEGG3xZFUk0sDareJ7/1J+ibB20C/I5i0z/VBAttuaRc6d9t8jfOtkEfbN9+9PR5SjizI32SY8ZVIPg4VHE6Q49gfDypru6Bc5gfLn+92jOF0w5GTs7zUG9BPZBlnD4QVMmKiZ3uInmyf1n8TH+Y2XgWGw4H5J21mfrAOPY5NaCC91NmRtzyBOlHefNrW2RkSYhWHRsoJ6Yf00vY5u2tSaafkiFhYl56nsR3Py02+0jY7pUbzA9c8fntO9tzR7TIBdP/x3fa+RJxGeRnT3qVj8pn7tJ+5LL9jm/nHlnfmfcrxmpYysPV89xbl2Jjfw2zyShl+ejPzZGwaZ2jKZKxSdvK63z3XLX3ve+5Pz092iuQ68wvtY8s4a5fXAa5hD8wtPf95nVhJ7ze1YezZeHAbXtxGFEckc+npx3OYc1tEcqkNngfmSO9SlHe063Pb06epcxSUy7U+0zsX9Es52/gAfWjCnDy88WdUxo5bmg+fQu/5dcTTm0mBoZz2kEPD1xdte09vn/vt18b4vCZ1Hsv39Pow+X63Z3eof7/v6fX7o+bO+fY7p6KTUT1z/dJkFZ16AMar0lF7zk/Pkd6U02lGbcgWkdE5AJ+x9rncpXPh/R7myNDngdt+5s4Ljyag0Znxka4BcFmAQ3pzpheCBVA1YDCBIS+LYwMLL5r+boDM4m7galCU7waMjrQQEUEOA3fk9PbKyGAvfhZegzY86IBpe85TDot5yjG4BgzjHIAUsF2ShZ4IFVtumxAdPnPlwfP/5SFUEGuIP9unOfMX0ktbkIMIHTp2v9K29vQ36HREzPLx3ZEWA1H6DPBFfeQbERADetsZYG9ErHCwAE7dLsoYkc0G8LZh9N72a93wHVLu/CZUI525XMsxktf6dVoiJYmI4gjyePT3Hs/uA4PO7hsIHX1IVBBHAvbs8do2jO2hU8YGZwCjq5DalE3UmveEc5bVJAJ9YAvMUYxJCAb3iVRy37bEdxxRaRe7NHBW5XdIZ/qZrbTs/kga2hMZPT/wGx15F0ju5RxxXhGXsrGXpMFJwBO5eYiVnVq2NZNCt5H2exxBEJ3f86/HOvaNDaBnrqM7R2rnxhlpTchta6Nxhb30mHdZ2E6vQ+S17Y3WJtJ5TbA9IZeJcL6zGyB9mzQcp6EcdIbjhPGX+nBysdYwppIHcsjcCZml3yIbBNNPV8duXL/7Gl33XDM3N/k6bUf2Jrz5zfGJpOFsutfA0frt+QC5eu3BTlfS+80eafy8K15ceujTNg7j+8b4c1h8G+bd1oYlebYdG50jrvC4fset6xpta27SO+Jz6ZfWyxwfSNp+kNU2TjTa2do8s8bxcqR3l0G/plk1gAaWnn53ImsJcADphUgAAIhSskB7Me5ImsFSgw5HDRrMWH+jewCb9vz7lTUszPYsQ3oBKA1wyANQ8VMoqXMEHLnWkRXnSdnZopj2eOscpBd9GsADBgzcOkpCpDefiYoB2gM42GJnoIGs9CP9Cplp0Ok+NDEf2bgjRejCAI62Giw18WhSax0avAOCGsBaPx0t6TwGgNtsDtuwPY6Id4M1y9ekZKRDgz4TSOzGMmOn2BNbm7HvpDVIbyLS9ulIrW3ZkRiD+JTnHR8jYmEbRv9cMximDbyHN1FriG/K5fVEttu2lchpUuCtzkkLSe65B72gK5xa+Q2Ih2Tw7m+2VhN55lwn44ljCx5fyOdoeeQN4c3T8kNmcWAwb+HYSvmJdCcN/eTx1n07+o0N2+nU9jmyEc8Btkmuc81OQ89jfIfkeYzaPkyq2m6wO8+FPfZ7DrPjjLo7z2iOZVz0WEsZjvDTNz6L7ldNUXbkYPeF9ZLrnr9xGiQNc5fP0ntuSF52Q3inFaQXx0rPce5L69Jjcw6/bCO9KZvxku+sQcwLjAXPITERVMEAACAASURBVIwJbIc2dv8zl62kd653drs+R1B3yz1Ote1BU0dT9kHzHo8yHbQtR5FvJb1Hobw1a2lgl4dCnYhKY4E677zzNldcccVhDzchktVgc66dXqT5btDR4KfLWSIQLO5eQPPdW38BeQCABrcjUmRAaMLfYIkFvKOJgBqANTIACABAkZOtcEnTWy+tCwMVlwuQx+OfB/5ATAOOOeNrT7+35kEK0INJy6jvIOYNpPjdgM6EK3UQFXMUAlvqdlFWAz3/Bgi1IwCw63oM0AF41LHrOB1t33QZ7UyxzTeobHLB/SYkBu7YiMtNnY6Uels+9pH0dkjRXttu14sdQUzzm90CEE/LljI9P4x0a/BLfciILcZGQijztGY/KZmzrH5QFWPJdRk0u2ynHdkctgThIMrKg4rIH9ILMWdLa+pE7+T3nGMShZMw9aXs9EtI77nnnrtHeplbkJ++yIOMcGR5vJgQ2rY9hqhvbvzM9ZdtpG22SW87dVwmemGsYjueH30t13v+Zz6hDdRHunYCjObQURt6jkk+bwlm/KQ+xho2xG9sO84ZHhhGGyC3RHvpL7bPE6nNfI186IXIMQ/5oq0m3Og5dsnOHss/mq+9pmybz3t+t77swKSdGQtJwzl495PX4F4fLIfHMTad9Cvp3XW1Gqe7t8ngttcFHZ20B8t9PMp0sJYcda6V9B61CtcCTnoNAHJDep/3vOdNJIpF39vXDK74zmI3t4g2SBqVsaRgg7gRcSKSS4S2AahBlcvyFjLLbhBnsNZbRFmgIQXU4/wGsJyHTHrADFso0ckIsKXNEHHuA8aj+5BeXnsBWPLW4siQOiEnjjhDippAQJgB9g1GDUydF32RPumIikG8DWYa8I7a37ZhgIh+uQbRaPDkMkbEE7CJ3E4D6R3J0XZj0Ile/AlpMXnJ9959YGLp7Y+AbM70MfaIZgKsAZaMjdYrfWFSjI2l7yF/EC/uEZG0/EQwl/Q66h/KTFtSRiK8d9xxx3TGMekD5kN6c8+7LwDZJlS0D7sljecEbNP2Qz50zPZkSDZjHlJjEm0igizsaqDPPY6wo9QF6T3nnHOms7oeB2x7pR/QQX7Tz5RLvaM2MQZGZ5rR/VKfkX+OMGIDHh+eC9At+ZEdmRmrnad/Y4Okb4ejbZNxzDhhHHjNcTm0EeeFx2G+2x6QP2kT2WTbfPo8fcTrs9wnRHRxhuR37JuHV6X+kGXrCuLINmHPSakTskw7IL1eGz3eWY/m1th26o3WIs9zPceiO2wYvfVc6DnNmMBjxOsKdUbvK+ldQkjrvVUDh2lgJb2rQawa2KYBSG+e3hzSmwWKKN0I6EKIAdnbiMlS/SNS2gsvIL3rM7gBoCavQb1JqIkrxNCkleingQDtdzTZwCygBXANUM0n4BXiOEd6O1JigJHvkdMgFd2k/PzjQUZE5Ux4ISR43yGJ9K9JkR0C9uQ70gsoMThpYGlClHSj9yzbmWCCajBEOyFmlBs5nSd6BVhbbvK3zEnrsgCVgC8DZABs94nbD9FpkkAdKRf53G5fs0OANAB4iC11Quh4SJr70OOB6CKv27E+PD4MLmNDjPtcx0Fie8cWaZ8fVDUiX8wt2BxgmHZGvpSRbfq33377FPGFDPAOaggGZZmk+ngD7UrZRGt7/jL4pu3YELIxdmlronH5lz/GOuDfRBRboA7bI/YF6T3rrLM2Ib1pI2PIZD39yplm5KIuCE4TUo8N7NFzme2P/vNnjwtskOseS4wjyh8RluRHZtu1iWfP9ba1fO+dDrTdBJX+Yu7HToiy2i6pG50mLUTS24Nzn/600yXfeXpz2pT536TXdUJ62fYeW41zhwcQ4oxEJuyRdcRzC7pAFmwd0outeZx7nqTsdir0mezuj+5XymTdYuxYdtZR0njM2ZajKxwLvQ4g50p6l9DTem/VwBEaWEnvahSrBpY0AFBOmosuumhz6aWXTsmJDHoRNDHK9SahBmEmIqT1J2V1HtIYtLGgZ/G0V94gFXDl/AYCuQ7wanBINAEgxRbkAIp45gG/AGgDB871BaAkfe4FFCUPUSpAGODKkZoRoYcoOYqOnvCkA4LyepfIhV5M3KPDRKka8BgEenuq7cQyNnhyn9HmJnSURR+h2+6TOVLdgAk7bHuB1HW76SOcBgb0APZcQz4Tbu4zDmiLwbrJW4+vkU3P2R+7KuZIt2Wln22HkQOHDMTSuxgCStG528W1fOKQcZ9H3v5NuyAZgFanYyxRPtuB8xu5Tc5TT0jDJz7xiWm8xJ7TjjzZ2Odg6R8IA09dJzLsvoE8evvxXP/TLx4TJp/RTd4TnIgsUb7UBVkIkcHBAGnCdlO27Z7+i+xnn3329C/jx2OH8cA7glN36ktek3PmFHSJ/NaD53bbqIlMyiGCyAPRPD/afjwm6ct+pRvjFH3T73agWEbriryWD6dGdAvBsx2nfm9/ty0yvj0eWz/oEf3QF6wBue8nJTvSm7LimPBZ7uTLP6K6tIV8sVeIMeM0nynD0VHGD/mTB0dO2sOOISLFdkj4O07DJv7M6RBSr809F/GbuQqi6rWOuZKt+B5XbXue03hAm/vc/ZW6Xvva107ravdVz7vr75NDA/fGVuV+MO3RaOZ4eJZPjlZGL+9//cs3//Ht49fJfquNy6R36enNR6OkXfLOdey2p5tR9tI+/blO6ic0++lvoyeT9VPC/CSxr37p7iOeeB3ZkP/Ld9952CuNdtHJmua+18AS6fWCaKLnBbKvs6A16Z0DXQAdk2AWZBZCwEDSNLnLNQAYckGAWKxNaBy1MLmENAP4/ERO19FRj9TpSG9+Wx4DL2RHHvRr7zdAGT0mrdtPmwDmOQNp0ose0SGR1t7ObZBsQIQODZzc3wYzyQcAatCIDiACkPsGVCPQ5f5vG2xCyRZxQKKBI0DJNom9AW4B3Q26SOf2IZftCiBI+23H1nHXi04jB0Dcdkpe7M2OF5Pe5OFeymw9JK2JwIgcEUltIm+y7HaxyyCf1oXJyK6kN2WEUN5www2TLcWe85enG0NoqCflhzSkzezQwOlhMpN0nLvs7Ze0A7163LtPaGPKD/EMuWFbOXUlPSTc0XP3p8kL/ZQxCelNO+y0MOlNnSH/Kc+k13MAc1iPe+r1+BmtLpG7bcvzV9o3GhuU1eOn7dby9VjHdj3eTYiYi/MZOSG9jF30bHnRDSTbpM9zG3XiFHPf4zyCzFIWcy7bk1N2nIrUmU/mC87u4lDCnjzek74fPNgy2k57RxE7eDw/067uH8/xnabX5l5/6WP0gqM0esfBmzIg4jiE2ungNYJ+btLOPIm8JwvpbXy95Qm8o6F6VNf6KcAHqb/fCNJPQz4qAZX5aEnv3PuA+208c29D6XYcD6Q3Mm17je635N7+nt4fv/Tfbe73gAdu/vP73r7Ja2SO9Z9J7Yg4bnuPlR+z3a+g8cBqg+z3eI3eKfXsV127+fBbf3voSRi9h/fcH/yRzduuesaGFzS7baNHgB9r3a7l718DJr0XXnjh5rnPfe5USIMFQBU1GAi5jCYl3GtQ1gtvL8peyCGxI4JrUJA8AA+23Xn7neswEYA0elsjkZYAcgOxBm726gMQ2XLqrWiRDYANiHCUj/smudTlM7kGlQBhQCvAykCevH4iqIFFf58DQFzv/sVWDLItB9dNuk3ubDv0uW3Ddue60Q3RcEfUXH7KxEZGbfA1E32+m0SPwCIg1nqznQHcaSeA3SRyRHpNdm1/AHzuc4/yTLKoE7mtP64lPdFZADtlN1nGVhgv5KPfXL6JGY6PUaSXM72f+tSnJhVC0kP2MgZx6kBO8jvysa0aksi4Yd6C9EI6GBO298gL4acNkDST5jxMimMMdrJEDgi59c58ZTJEucmTshzp9bzDnJC2h/SmbvrREXnmQvRAu9yvkOWlVaEJjudC2jead7FZ7Jv6e7x5fIzIM/prxyZEk1c65T7RUMaQ+xJ50DNzkOsc6QH9YT/MpfzuscfTk7mfh5zRZ5ljI2fqDhl0VBg7Y31iDeBVc4yRXl95XgNjh/zoAhvreZvfdjqM1uC5+d5znedonDuRhyMW2ECTXpwVtg3bi+f7nj/Jk/pO9EhvY+207d6MRC6N79wbvcon9Z910aM2fs3pUjlz76w944JHDINf22Raun+0pHdEDvvatvcJW77jhfSGX1362ndsPvqutyxFe5dJL0/jTQPzftc3XPJjh/XFXGTTxNMek5Fxz3XuqGPnPBRzsn36Yx8aEvVRJ0VhP/zUZ24++JarJ5FGL7NeIr39cuvRS6JJM6fPoxkIa95jo4Emvd7eDLEwQGehWlqwDH4NTOaAOS0zwQGsGEAmXZOGXCMCk/wBHgGMyR+gAZBvomWSZuLMVrYs4AEkPJXT4Mdy4tXmvZoAcrzgAQbouMlFfvOgp7QD8OTtY6SBSBtEWhcAVLYoOnrH9jmiCtYF4GvUZ5EJp0H3owEUfUQ7m3xzH8BkIAoos3U3ELf9meQBxttGTF5NHm27I/LO/SYwI7LbBLJHJzI7soPso+iiwatlxmboa39iM90X1q9lH41jSG/SAbztJKCd9D91Ep3ssWtQiz0skV7a95nPfGaKmuYvMp1++unT2MtZ35RJZDdnIvPb0Sb6DfvKb0gTjifkpT12GtAGiFPumfT2mU36CoLYxCNy4OQxCaWeONJCevMEZ54KjZzYC09iD/E1kYv8/E79zD/0T48d5vA5+6S/HOW3U8M264hq1zO3OnEmd67+XkcY00ToQyrRCZHXJdKL7SOr52rL4LUIcoYu7ZzEJplfkQsSHtvAEcJWXT+sChJt0updL/10e8+z+U4klbXBxJK5u+dO/962vbnnCsaf1wiPfch21rXIZj0SebYDo+2EMYaT0s8ccD0u90QnvQ5kuW+ajJpvwCtuu+mGzTNfcc3m7ts+t/m+/+aJU/b9RFi3vdt2btz6OsG0j/3RtYfxjeYQkT/yPvpJ/3Zz2oMPbRJJvf6d12wu+a23T79bdu88NY9qbtTv7l0KqM21t0nvqE1z7yRuPtVR+w4+dlSd/vqBxz918/hnvWBz9603b/I9f27LLu3c4Q0y86TXrDmV/8QVv7p55yuv3Nx4/QcmYdogn/PqP9jc/ImPTeT4cT975Z53Ix6T/CVKfLSkd0QkU/5jLv65wyKqqe8g25uXDHnb9gvadtv/98nJOdAk2AN7xzD8LuNtTXOMNTBHetn25vsG1xFrRAZYuOaICvkcBaGJXoC5BmCmLhM9AFsWTs7eBlAmOpD0WZhZgHtx57ojRamT82FJn0U85blNTX4BuJErUSjOoPHAEwAUIDrt9hkwth9TLuTDBNLb7FKPySOAKzKmLiIR1Jv0kMLokn+0H1JrEmfS0/fRBf1DPxokmZghHyCHT5OBBqYmrS53RFiIDFKubTR5m9yMyvMQg/C6XZanybLvYdu2/Sa9Tb48HpDDNmaCbL22LpLXZJ377j/qch8ukV5s0PaQvMjRxKIJL/UskV4I5q233jo9lA3iwTlazvhyvpczvI70GiCbvEE4vB27nQeOlJoweRxlPuHsbdqEU4oILbaCzhnjyAzQ5zNzSh5ilYdZ5Y+zmug5+UOgiPbShzgI/Hsb8fHYGn2nzzw/esy0A4Y+t6yev0ek2/bssYZ9jcY1sibSzRga2RH26Ha4LejM13p8QnohoLQxeWJv1GHCiwORpzanHzhn7odVQVaZn1MXaX0e2msp+sonOxuSH6JNRDnl2KnRcxG26jmLOcDz71z/9fzJ2pR6s85FNmwf2bxeuy7bab7jFApx9nw0WgtOZNK7RDqN9x/1hIs3j3zcU/YCb/CKG//suok03vTnH5misk00PZ7mvgebH01EdsRLqMtYf1RP85Qr3/S+TUji2Y949ObiF75yc92bXzVFLR15hei/5+oX7fEx6ttG4ueixKNIrznf0k5WyOofvuw5m4eeff7UHzgAmjyP6gnRTd6U87SrXjO1yX358evefUTwcq6dc3xQfT9Pes3ek+Hy1793c8vf/NUkzK6ejV0Mbi7NqHPuS9I7532yMT/isU/aI/d0QraCP/jMczbemt0dvZLeo7GM+zavSW22NyfSCwiAMHlR8gLJouZPAwryNVFw+iYXTaT9u0ESdbGdLAQrYDHRgSyqJrRNpCAIPIgKQJo8fi1EyuIeERbAtAllvhPtDSAANOM8gEwDeFImkRoAAQDGwD264j7t6YiW01MPZRFpTn0QdLY6k68tjv6ibv9uYjMCk9SdtIAagyNHOkxCLQfXiVTkngG4v9Mu2xv9aydJ26kBlkGgScpIN66n7crpAa+Und8mvZRDfeS1zETsm/DSfo/flhuATf91PdzvHQgmNAa+yGcSw8OVICZuK+3btr05YyWE9/Of//wecQjpDeHJK7miA2yVIwQ+C2uSgm2ZSOEM8tlM2sjrw2wbbEtla2lIatIxHvyArbTfDhf0QNSr7SppQ6IT6Q3ptaOKsZU07FjB4YX959Pb0D3+llaO0bzc45s0tmlsgz7HfiGAozFkO2Rbum3aBNXbz23TjN9Eum2fED3bm8cGbaJPyDunG+yXeRknEM4mnJg4TnI/RJcdOjgUsc+kxwELOUQW+jA6SbuyVlGP7Y/1JfdCLJm7sW3Pn8y12Fmvl+yI8BzutCaj9Dtz9Wju4x5nlunrdqZSFmOftZP+QG9u/4jw5tqJTHpHuzfRq4leCG8fF0y6EU/YgfgcYe5z0UeOJi7NHUv1mSw++zfftvHu0yWCPrcFOXIkOpzo9oj05v5StHNuK3JHUVMOHOaL90TRw/9MPjsoCnF97DMuOyIIGf2k/97/ht/Y9G5Zy2PyjN6Xgpejdu6w1Xqe9Hak0p0XNj/a6rvNy7BkOH3v20l6R3v8R/JZB62vdDQR76e95NWb8x79o0c0fz/bMPajuzXtvacBe4svuOCCvac3Q9Y6UkTNDbb6t4F2k17/ZhEF5IwWXC/Y1N9APotwPOwBAdlyFqBKGwwEABfUl98+b5VyicrmO151bw02KEk5EFwiP7zHkbpSDoA7sgAEHQWFXBiIQqq5R9SAPjEJph8te/J5eyFAg3O+Bk/oo3U1IrwGTSNQ6UiRXykDeGO7tQltgzL6mcifSUwDaAAXoBIyB4C1vWGngHg7XdoB41E2ssHcN1HYRkDsLAH4kx/wST2AwRHpdfvRIeXZrnuseIxRT/I7ggWJtg7pT+uDa5AWwDc6tM63bW/mFTCf+9znprGR8RRnU4gvW0UZS9ELdottQ0gYO5BC7IFxaaJmB5NJGGMVx1V+h5xAdLHdXMe2TbQZD97q6Tkn+SG9Z5555jRf+Zyox6iJVeobkT/bnG0b22y7ss3aBnv8dT+Sr22YPvB87PmhzxxTDnaPYwGbpg8hioxh5g7muZHsJs12RLjNlI+MPS+nfM+hSR+9c36V3T+0K3JkrclvXkmU/Iw1nu5NfTg0YlPpX5yu6MM2iwPW8yVjkPJtu3Y2mHR6LGKLdsZ4XPf16JT1xnO9nbg4HdG5bZKILqSX+Yz+tD1YB7blE5n07hrpTfTPxBTsHC7SBPAgpNd9vN+Hze4n0ttHLnsHKQ+P2g/pHT1kd+4hVEukt4+JwoP+w2tfuvmZl73uXiG93Vf7Ib27tPPApHdU+AR+v/616ZHQCa87hI3BHGRrgY3N3+/rM73UnYH1oENnHLFduuW0h+pTH/3gEZ6QJQ/WGumd6/Xj7/qI9GbxgTCOQAsLEgB5BPZNBvg+itQBrgxyWHhZ0E2iGtjldzzvWYTvuuuuifgS7eU87hLp5Uwd0aTIkcWdxTmgm/O9EGCAMcA55w7xyKcuk1FAjQEZZJTt103sDBC4Byg0WEvZAI4mvYA7dG9wZPITHQG0DVBcj0GjQVG+h7CYLEImkZdICnJEXggB5L+BMMAsn9tIL2kgOpBF2jSKSAEssXPAYreD0dqg0cDR2ydH48CkgyiZozMj0mtS60gq12lj8jI+iXzZeWGiAomFgNKmpEdHJjrYj8ug3dYHeU0imRew+SXSmzJxEt10001TVCtjLlHenOtNXUTOci9lUh5PTvbuBo8HxmL05TOz7lfPyPSVI72QXuwQ+40c7KJg3DAvpEzbOGMv5SdtnHKJ9Ib0srU5dWKzHiMpJ+1gTsLemSN6bmubnXMseU72+CZ/kx/3uclJz2+01WN4ziYh0C6bsUjkFFLqdnsuxe4ow+OAskbl29aZ66kztkK7WFtig7meNSBOi/QjOwzioMn1rD1ZC9jBwxrKuIXwpkyfjW2nUn5DvPPdkWW3HXt1X3kOg1gukV7PWZTjT9bF6J/2pjzsEdvH8TiaA+2UpAxsfc6ukCHtPZFJb/S265lez0UEmUZRz6MlvalnP2XsuvN1KWqZOs0ZEhltEjpqc/I1F1uK9O66vTnlQuY/cM3/tnnK83/9MNJrWZN2KdIL30mk96Ckl23sPjd9r0Z6CUePHlyVQ8bZ4tzkkDO96Sxv+703z/T2AJkzNtLt50FWS4OPQZBPnmA9OmRvspz71oMH7Ep6rY3j/zuE6fzzz99cfvnle9tIWVTnQFGuO82opQB0FmAWT0A44M0Lvxdd7htoNaAC6OTzS1/60kRAQ+YSKcqC60hQL86AZIBG6mbLY4BOvPj2/AMqHJkAACCHAVi2saUc3s9oAoAn32C3CQN9A7izvgDzBnCACvqmQYhJcL4TTULnALPIjR7cHr7T16nPoBbSSx/RbnRj/SctZ5rRf/LhXLBNmEzThshMBG5ko7bHEXHNfcgMejKJgGS17fl35+O39YxsBvm24Qa9bmvuxbHAtl7sA9nJmz6AINlWkg5imrw4B5Im16P/ke6QH8eEyT1jOGWkfx3hsTy2VY8X15f8SZcxdtttt21uv/32qR08tTefRAOpBxtPeyJ/yKff5+o2pi6PvbSLh+c40sb8ZH3nOzq1o8g2kjQef8xrPHAo9VMOBDRk/uEPf/jURuYmdn300QOPX3RIX6edbYuj8d3Ewr8hfLbHJj/urx5HzE926Hh8en2gXOzbc0mPu25Hflsuy8E49Y4dj12TQpfhMYR9IxuOFOZY+pDz3YwrHBnYMOQYx0XGrnfWYBde11In+jOx9PyMHq1bz1/0X7fVTgDmQ+uSKK7nytYzZ5XTtugY3WbM4TR1e2yflsuEnPq8vtGnvf6/5jWvmZKT1rKeCN93eXoz/IJ3sEJ4mvQ2J+A3Z35bH6Mn/m57k8tIpyO832d4m/Smnqf/yu9u/vh3fnl6w0tvGd7lTG9k8Y7TbYHHXR9klXLNcX7qF68+bHu57+3nTO/oWUfwpqXtzSG9u7TzwA+ymvNItPfjWDy9ud/DG+V7G/C29/T23vR+6pmflJayeTrYXHTbTxbLIeuc2c1fv06p5Zp7Ty/GNHri9IkwQZ2KMh5L0gtQa9LLIgZwI10TAAO7Bj4pk+2VkNcsxCG+AQ9ZrBNVYbF13xrE4pEHDHNeMIAF0tykDSAISGpSwPWUnXIjl7eHQZRHoGME+KgfEAyBIkJksux6eJI1bW89c2bQOkKXaTsPWwG8uN353qSX/qMNnI9GfraC0g4iBZRlYpay3V7ajCw4C9yvJgmW1Tp1GvQ/Ir3k9yd1Nfg0aB/NIQBbCChtoI0mBCYyPCWVbaSWE0IK8RqRXhOM1Ek0Czto+3PdSe86kDlpiMARbaWcJjzU43Ib5GMjGbc515s2x9kU243jKunjyMq/XEtkLfVnZ0debcT4Sl2OKuV37sWGk55dGyk7ZYVgx7mT8rH5fPfWZsbFHOlN+jnS6/5gnKX/mvTiVEs5RPUYz20XzIG0k9+2OZPJ3inR49fHH1yWx0jbRN/DxkZ9DRmy3br/0VHfpz3e1TAivawjOHHcH+TFbp2f76wvnsexJ2wcEhc7IkKLjrGL1BFdMs9DhrFJHDapD1tgnmZeM+FFZpykrXPk9/gdkXu33fNY0nbfeF6lPubrtC1jJjrBqdS7aNCFnWA8CHI0v45sm353X53opDdt2vag2H4H7hJu99bebaQ3dY/Os7qMXR/Au+09vSNe1WeJ/aTjXZ/e7HrDd+76u7/d3P6ZG2dftzS3dbrf09vHL60n39vP05u7n7NL9v6nPWjz5iuePEWWiRiPzvRua+e98sqiEThZr60aONU0cCxJb3TJ4g44JBLFgmpgbuAEGAVgAMpYXFlI8T7jkc7izKseOI9HRNBbOVmcIb0AQIA+YNxbsvqsnkm6F2qujx7UAsgBEC2BRqJDtJ02k4cIEQDGZUf3AfWAmXw2wEp56MFRGfLwyhT6qiMUEC6THgPVlgewZVAFsGPcuS18dyQp6dx3Bkr93RGcBlQA5s4zB/gb/HueGJFekwg7KbCN5Il8BokeC5A9ok62AfrDTiXAKHJ2fy7Na902fsfe2xGVexC1UaTf4Jl2e+xCRjO+InOe0Ex9IaJ33nnnRAzisEpaHkxHpCljGmcUkThHg22LbEONTBCslBOCzXlL7jFHcMaWeQeb9byDjTh6RXqifI44m7yEqBPpdUQxaZivUhYOLfSJjpCnHTb0r0lvOyOSxn3tsTqy73bmNXH0+KJeO76Yv2x7ENR8Zn4xIXIbmK8YEz3G2qa8TZm8bbtNDN1/aQsPaIK85hpvBOBhZl7PXA9Re8vlJy0nrZ0VJr0QbPJ6Tna7bQO+PtcuzwEje2btZC7s+RmnCeeVIzPEP7rNda/nPgKU6xnDPe96HNnmRnaQayG9SXeiRnqX5t1t9+a2627LdyrfXzp6eV/rZYfI7M4i7biDdvk9vTvXtiZcNXASa+BYkl6APYtWfnthZ8FswMb1BlIG1CkrIBGAQhSL83tJ6+1l+W0CC3EgH1E3Fvr8hjwjD6DFEbP2YiNzPtm+CfgAwAHG/NmEP/JSD+026c01P53ZAAwwS6TW9RNlti6ImjbwyG8ivh3laOcF9VNufqOLLM9DMQAAIABJREFUUdSF9jXAwxYg1E0YkQndjGS2Q8RD16DdYGz0Hfmdf0QM5vrG+ZOviXvuG5QiM+A7doz9NTg04I1+0Ek+3S8GsbZL8o/Gn9tr0mv5moh7p0D3B4AeWSIHZ1nThyG9yJ+nNYf0cpYw9YR0JDoaAJ18OTeZ9NlqChHGYYUtoXvmNraVhuyGWKf8lBv9piycWcgGGWBOaMJLGyFCPa854oxjA9lCevPKIh+dSD9EhpDAfHL0wZE825lJDtfb3tou3a98N/GyfXgMztketub+7vnN2+NNhkln0tvysU4wL47GGXrASZBPdNb1mTA6Os/36Jwov+er9FPOmDMWINe0H8cLeTw2k5cxnuuRjegyNsu8gK2Rxk4N7KtJr/ue8WVb9by/RHpH9k2dOKmYi9AXtsM85ig2dfX8xjrDWKA9dj5gT7Tt1a9+9TSnraT3m69TXf+2a4Coab9Dd3vOo0sxF7E/ulK/Ga0Pmc8zp9gCP1PmSnqPVtlr/pNfA8eS9KZswICBBiDX5BbQZvDVpLABWBZPQIN7isU1r0Ix0WFxJ/IC8W3Qym882V6cTdIgHAaJBltEs0ySHX1gSzX5AYPoAPBtIEXaXCPS2/kBiuic+pt8OVJj0ER9bGfzWUP3k3WR69RrMmUgjL4oHwcD/WKAaNBFFAXwA6logNSEy8DMoNlg2fqcG+1NdtsOR4Adfdg2GhgzPmhX9MlWQt7RiW5cB/aR9E1y0XGDZstD+7eRXm//RH+AfB6y5fFlO42Mkb0jYCkHx0vq512oyctrv/JQoJBhiG6cW3nFD0Q15LV3UaRc64r6EynOX7ZDQ5iTjrHDXIQu2eHhOaHbSF9ELvRC/XaM4bCByKTeEPiHPexhE8HFIZC8GWMpL2mb9EIAGaPUaVLhOYAxOrrvMYMdjRxu2LjT9Biize53l8XW8ui0z9yi9x6zbkfu4USzDjwW6KeUnz+TXvTgOdd9SXty39uTuc52c0fg6VPmtdSLLdI/tIlnFiAv53upr50E6MQORuujiXuT4J7DTXrRgdOg0ya91Dl6T3Hy4PTK+ITs9nzjtd/2OJrrWaf4pP7IGtIbGzgVSa/tfP2+amAHDaykdwclrUlOcQ0cS9KbRWsOlHs75ojcjkBXe+9ZDE2oAbtZhEMc2sPtLcoNUkxuYxYAKYASZNrebpMzCLhlZ5Fv8pfyTQIb3CQ9kVyD1wZ/tM9mDPD09meAWIM2E5AG9ykbwA4Qo5zc6zNn7h8TS5NtA/aUTX9RloEY7UBG7iGL9dIEGP02QDZA38/Qb+ILkHO9XCOtnSK0hToZd+gMOwlBCKkL8WtA6XKTj/PnKRObNOltUjvX3m4bv4nUGVwD2HHIeMy4zyHy+ezzf9isnUpsmU4Zaf+tt946ict4zWeiuyGLKTNj208Pxq48jpKWiDlPgQacE4FFdxB0v4rI4LvJYu5BeikjZSMvoB/HEWc5c075jDPOmM7v4pRJWhxLqQdHAdFF+tTkhPYu2d+I9LpN9EOTL6fBbkfEEWeayYrLjPzRv0lv7+xoEjqaxyC+nZa5w3OaHYyemz1PojPsGyeDyWvSxGHSkVfq8txkQkn9EFi3B9tgN4fHHWtRZOpIKLIznkeOMM+r6Mk7Bdx/TTKbbFJfxhhzGu2I7ETE48DhrHPKoD3uY2zLdoH+rSuvxdgtpJet/rvOZ/uZ19e0qwZOIg2spJfO9N7yHfeGH1M7OMhjx4+pQKdw4fcF6QUANAk28Ddhoju8yHnhN4FgwWYhNakxMAdIGkiz0NojbgALcG+QQD5IMaTOW6ub9JkI0xZIn4GF28G5Q+RDHwZ/gDDkBuilDp76ayJgEAIhAex1OtoNiGmQ4t8NagzMkNFRf9qefGw/zTWnMRg38AUYGtTtOoRHIHtEaEfljcjhiAyhiyaBTRzstEl9RHlDeHmgkx98A/lhHFlf6ALHAPplrBhU+prb2e2jfNsdto7sbqvt1EQgdZgsANC9fZstz+nb6CHbnBOdJcrGWAyRzT9soEE1beN6ykk9nE/HkZSoMTst6EMIWhMWxhTjlDaHuKLvtB07RjYiuXZe8DomCC35yEPfph04NUx2GIsmpt2H9OMS6aUPmvA2OTS5o63YNY7LERk1ScLp4TmKdjqv5+6k9dZf277HHGTLkV7Pge6zXmOwb5+pdfr0lXeVMF8yR6EP9wXzXs9/kYlIL1up0UfSeo61Awt5mrTO9a31yTl19OH1NNc8f3vNpS70gu7RNf0SJ5RlN3mmvdiidW9ybN15Peb71VdfvXe+veXfdd7edW1Y060aOME1MCa9oycop6H39f7vXZW7wwuJtxZ1bx6onquMJ5d99e/v3voe4JX0bu2y+yzBsSS9LNipA4DE4mei2WSAxbPPrBqgJY/PjOUe9VA2C3LkSKQn2xsDdLPYx0Ptbc5esPHuG5QYaAEYvT2YbW6czWpCb8BH547SGIzwLl/AholEAxDLit5NhBrcmoiy9dAAyyDTsgPmkJO2NPlxOogS9QDwAKohD5ASnBMjwohM9Bvbb+cGC30GOLJDoftzFwC1C+klTT6tf5M+6s41IiVpdyKc2ZLPk1J57Vbah0OFttNmOwnoP0hbPgGoBqdca/24L+lz5Mbm84kDAv0bFOc+eSIzpCH6IJpLWT4bzEOEsBueXB3im3shqUQOU1bIcEgJdm2ChHzRI+dGQ3xzPfkgq96ijXy5BhG1XWHfJtmRh/6G2Popv+xQcDQsW0LpV+Yw5qK2Sc730sfMSyPCMyLm7RRq+zU5HJES+tKOBMiIxz9zZ8tPP9hpYpvDKee5wsQXO4I0N7mmXuaXyOtIrwk839spYmcaeelj3qnLsxFwijDvN0ljzKQcR2tpv50h3sXjLfFuv+cS5KaNtgH3q/P7lXS2W8af1zzP/R7fPNiNOcV5bP+2TepquxjNx1430Cf9kM+QXsbkSnrnVroT63o/1bmfpNyt8ZOeuTd6g8y9wSsOGhSce+jYtjfy9DnguSdcp93b9HRPkmXS+/Hr3r33XlqUeuP1H5h9FPa3y6xOFNLLK5/y2qMPv/W3Fw9c3xvG+e3qj5OtXojXBRdcsHne8543PIPbiw2LGZ5kL7ojYOWF0uAR4saCa91mAfSZVS+OAAqe2uqzcQb3Abomw5Bk3u0JgPAWSssaT3aDEAM5gKKvjYBWrpnMAmBM7JwPEEi5c/lb7yZ3EB7aMwdwIJno0G2hjAZaAJwRiDEwRfcGoo6qQEJCaHgokKMLgCfsz33rfjHYJg+2RLoRSORMscFlA82l8T4i0bbvtNvOBfRBX6R+9M3rtjivmrJDjhgbLheZiOYCYgHb3OdhOdaF25P0EM9ch1Bjn0TCAPOR1VtAIWXtzKAPaL/7L2Whk4zPRLVxFDGe03YcImynxBHgXQHshHCf27kWRxf9mXwhMRD13lGQunkwVtIkrccpum4CRttSfgg1RCPtTBlpY/qburNlNttCIQzYtG3JZMG6SNnI7a3V5DUxagKKjbQ9mwz23J20EHdsgHGUuuhf5gdINjZFX7iNycecY2eenWxNXN0u5BjNncyTHg/YWo/x/MY+mMcpk/rZZcG4Sh70kU+i9amP/vea6Pmx+4h+hPCiK/fPaF7y/NpOANpvJwJzHOMJnec36yg6wnGT/su45Ew2zqEm5/SZST51M5/gjLL9YHPYC2TXn/medHOR3qV5eb13fGqAwNidN9+0ecMlP7YnZPjA7Z+9cY+PtfThQD9xxa9u3vnKKzfhaP1n4ujXMSWdSefSq1Ypc7+kd1v5Ifj5S3vn3rP8sT+6dmp72vHE57x474FVrReXNdPDu5PeFBDF+oXJuWaPhFl2v4+p3+vkd952J8yZ46jM//Dal25+5mWv25x+7kV72eIJOOuiR02//+Clz5w+28swei8vcjThnHtfFuXm3b9zL792W3hP1yMf95TN3bfefJjzYEmelNHvErNxdl57QlLnl+++Y/Ov/tsfn94xnHwfuOZ/3/zki/7XzWkPPrTxe4zdntzL3659c3xOIfeOVCa9l1122d4DRxwlMBhqQNZSOC3goQGYCV7yN9gyWGiCmPQGQSzYI8DnhZ4FPWWTh4WV+gFngIEAS5Mr6kZ+zhSOCAl6AdzkN4DAQJN01onTAcjI3+23rigD8JC0DZKsb0gtxKujZQYs2ANRjsgYgNfAq/sTQISuqSvp0j+QGACm85v0m0CjH0CXbdBA0UTfpII0bePOO7LLtnWX2f2Yskx6G1gnL6SSM4W8bou8OALI2+OmSa/BbuRh+26PL7ffhBF7oS2MFX5HDh70xLwB6cMR0kTX9otOGX8B07xXO/dCYhmzEHbayPZnbDLpeA91ygOYmzBhn7mGnSE35AW7hPTm+q6kl7IiO3l4bUvKZXsy/ZI0eXpz/pHX86lJi8cVxzQgWUnn15GZUHkOmLPXHi/YwMhOmFeRzfMh48/zJjaS/vCDvmgnpLfHNnU3AbJs2BryQ8Att/WG7F4bKA8bxJ5on7eiU77b7LnepBcb804MO9XIh92l/pRvItn95fnI+nEbPcfZfrA52sA65HnYeb2+8FAvrw/MV0Sre11xfdzDydx23Ws66Rtb5PpKetsqTtzfwfnn/uCPLO4EHb03eBvpRSP3RjBtifQuvRd5FOkdvT7J5ef+w/7Vv978p//rjVMTmhR3TxNYfNtVz9jwrt9Ksz/SC2O/5W/+aiJs3XgrtF/EfOWb3jdtj85fSCLMPY140s+/dHPti396q6XOlXn2Ix59xEuNu3Ot8C/e9rnN5a9/78aR7D7TG2HSxib6/XuXl1/TWc98xTWb91z9os2jnnDx5jEX/9yeYaPXOXm6I92WkT6t3+jsQYfO2KurH+3tslOW9bLjy5639tuJnqBJb0dADIAb5DeZbV0A2rnepKJBTNK5zAAJb3dtABzgNwIxJgkGZCZgLLTOz8LfYGCunY6kOQ3tTDmAHBZ+OwLIDxAZAT+3xXoEcFKvyYtBBzp1ulxLeoNGgzK20hJ5Qy8mPYCgdhQYFELeaLPvGWSNAFXuE0G0XnBImHCMQK9tyfl9faQTdNO2OBrnbRfd9sho0N5ypC1ExdjOy+4GtsTaPinffco1k4WWdQSek4YopOX0GLDDhv7w0409H0AWTIZH48PtSf860ht56HMcSmz9hdhyHpJjCtRnYogzA9sEqFu2lOdIMfrPdc5eps2MM0d6GcvYCnbeDhyIAM6NfOZ1RXmQVc993Y/0CcQjn7yLPHk5DuC5ajSfLq1P2MVojqHtbmOTKvSHfsnDbg2Iucdn93/fs7zePouMPbc7fROx0Q4c149u/SyGPpdNv6BbjzP00STUTtOes0162RVgomx9WPeUMyK8noeQD9szyfU8gHOHdYCx4fdU22HVY4l6Wv8mrpD+1hkOB88fI8IbPa6kd2kEn1j3gtc7INYtmCO9DiTORWyPN9I7IutLxHUUeEU/8Kgv333nYVHy0t/+SG8y0ynXv/OaDSSOcDrbjPOupERfIceudBdPxshMm3A7zWh78xLpbdKZsuZI78ircZDzv+nIRHhHIfxRJ1PHn7zxFUcQdJPeUVtcVzsKfC/ttu4e+4zL9mREvwdp64k1zWyXlsXu/PPP31xxxRV72+eyIAEkvdC6REfKmhAnXRb1JgLOz7bGXBsRS7Z/sqUQEAARNqlOPQAK0hN1AYQ0YPCCz6JrkkJUs4EI8hoI0S6DMkfyHCEF5KBfAyMDS5OcBodNoJAb2dIettqhN9fjfjBwjkycvQScuG0AxOiSs1aO8kGkkydtBnwhg+UOKAaYJp2jCPSn5aT/6E+DONIZYNE/I7LYjobWUX67LaORNCLNrtN1WAbKSv8EZPI01JA+zjlCIh2tMjFKGRAx6rQN537KG7WL+kk/aifjnzGSPESA6FdALbqiPGSmfxqA0w62NxP14p3buc82anYA0EZHcnnPLtE6iCFy2T4jI/bMGOXMPAQ4v/PXJNkAH1KOQwv94rjhKczMXWxr5vVlOUZy5pln7j1bgPzozLpkLmCeJHKctDzgi7FAm9ombbejeczzs22F/sc2LB/RSfRv51nKQF+Wt+cynAmWr23dDsLW0yi/5wDkMHHrMuhD5rvI6LksOm6ZvIawxZkdBR6HOFjbKeGxwSuN2imI7N03TeqbKFr3nne7DYwFItUQWp4cH300Ye05nj4eyYhcLsN26XmM66O2JP9Kekcrz4l3bRT8OmgrOthFOcea9C7JO4r07of0LnFAdhzfq2d60xhXGtKbiCLbYGkslT707PMPu++tw4fOuWCJic/qrbfxUuZBSC8EdGQM257kvF8iODJm7z1vIhqZTHovfe07Nh9911v2zgAfS9KbqHv/nepbnE16r7zyysO2Dm8jvQa9I2IMKO+FkT4AuDThBZyxVdLnTQGCyQMYJD+gFtLLey8diTDwAxg0KAcojeRv8klbIJ3IAICCiHt7GfJAKEYEjPYBZBqQAlxG4I6+8Pmykdwm2Aa3gMCUbYdDtw2SAACyHkdOEEAhMnNuEj1EXhwp6JO20H7qom+4brsgj+3OZJv7lmdECLaR3tzvOrqckQzYTOyASC8PySG67rLtSHH53u7q9lOndxK4P/huUA/wxe5MJAGkKY8nLo+cRLbVfDdpwcZtx7yaiX4gigzpRSZsHVILEWb7NrpLOXaItO04cp17OdPJHJN2QZKZ17x9FVuw86qdVimTbc7JyxZf+jn2/n3f933T9ubUnev01Yj04gygnqRnLkxZEN/U6zkLfY1s0esf901Ifd/Esklv9Mbc4C3CnJ1Gd45seq7Md5yW1E85doQx3k2aaOuI0LotdsraNsnXkWDSUGf063md716feAgf8xFrEuPXc5EJb65Deu008Dw16pcmhybV1OVxY5n5TjtxStAvGQN52CNRYIg761UTedro+cn91XM09SAn/WPs4HlqjfQeAVdP6Au7RHp3aeDcducTmfTucF534k1btofvL9Lr0PJtN91wRKR3rjO8bztkc9ue9V061WUm/eOf9YLNH77sOXv7uLdFeo+G9O7XMEdPVovMbEFItHZOnkR690t6HZ0+2kjvLn1xsqcx6X3+85+/Fw2Za7cJ6tyiZYAyB7JMYlymF2nAcD79ABmiYGwFHQELe93ZrtjgAmBmQLe0aHtxH4GokUed9jSJgBAYtABy0Efa3PcNzBwpb0CTMtgeOAdq3QbqgdjagQDQ51rKhiw0ELR86SfaYt25rqTPb6JHDeKaXJGe+rEjAyrL4PsGlJ1vZO+2y6X7Bt8j0DpnN2kbJCblR89EON1u6jaBRv4GnE7LU2cbVPKb+kyqIL2Wg50JRKUhlyPyYeANaTJxMJEKyA7xJXrK9ua0IfUTJUU39D0EGl2zO8GkF8LYtm/SkLrTtqT1Q6wA6yYFzHWMhfz2TgbqyfXIzUOAmHtSRx6Md+GFF07vf822bs9bHr8eH9gI45mdFpBetshyFpoxZ4Jvctt23/ds50006TucWxBaZErbI092cLCLYUR6kSFtsB0zz9tBiC7sgMLuaDNl2IGQ7yOnbNIyT/sJyu2wa4dJ23B+p61pA08WzzXsI/XQF7nO7iSTYs6kL5Fe95fXJvrG9sz4oC2Mm3ZeMH/n0/N8xh9OrfQlTsiemykf0usxNiKw6NzOAoi5Sa51njwr6R2tOifutR1I206NO1FI77YzvWnsjtuWJ73scLZ5d9I7enpzM+804GkvefXmg2/5zekJW3/8O788kVCfDY1g2Xt+/TveND2Ny2d60+GPeOyTNm//tUuOeAJZynj6r/zusMwRAe8twy47Mjz7VdfuPUG5z+WaMN8bZ3pH3hVHf2/8s+u2yuPoeLelz0j3md5Pf+xDe099W9reTHSe89bRU9LnoWA8EGynEXeSJWrSy8KdTxbj9qjPgWgvyix0TmuA1QQPIGtveECJ68bTTDTHQGgE3hzpgigDaA3I8fhHZrfBYIFubwJjwNWmAfEGfDSYQ8cj0EO5I9KHTi1fk16IZBMl2jhyTIxALmSdNkSnKZP+os0GPvRFb68mH6CJyJpBmvXvSIjJOICJ8qx320FHepb6qvuu2zca9g36LE/bs8GwgaqdOfQhdgFobnKErrEn7MwkfTS+DDAZn5AS9MZ15gGITGRmezOEwvZt3SIvpIJ2OUqackM6E1mCNPFaoeSPXiC9EEzqwxYgEJCK5IOgN0mxXXEv9UFsQ3pTHkCfaJdl9pwWfTgihr5yHTKEfWCvecXSueeeO5GktLvnRvoAWXF6QeAjmyO90Q9jBALIVlscCfTL6HNpPKBLR3GZOxgLROYh/z4Pa0Ll+dXzBaQUW/Xcb12MCCh9bpk8frx+dRrkwdkzWldSJ3Od51DPc0Ta/copjzu3j90IuU999NVoLmZd9ryDHrwm9JrLXMqYwQ6YCz23cI/Xhfm91UnH+GNMuX6vvW0XIyJL33iN9fzsPib/SnpPLrC5y9ObR2d6n/PqP9jc/ImP7e0GnYuKHutI734fZJXeW3p689KW5uR94Vv/dPPxD7zrsHb7GUYD6zj69/T2+6TYCtvXl96t5K3Pc6QX5Zz36B/da4fLTGf+0JOfPt3jumX4zF9evzl0z5brPEgqZ5D9CO9EXEPOv/yFO/Ye0JVyIHpH8/TmpYdBOSK7JE+/x6rbsu3pzbuS3uigy+qnO59cU8z21nixzZneX/iFX9jz/LI4GjwC6nvxnfvtyICB+1zky+A4afI0W4B9Fl5ABmDNBHYE8nMfUoHnGiCS8rPI22tNuZbPbev7PGwHTbssQBMAxUCdhd+RIgNQ9Ew0GAIFWAPomGSNQIW3T45ApMGm+5b2pB70D8gMkcGZ0KQVOSl35JSAABCpbf247XmnKTogCgQBsG5sxwaoJhWtX+uuQZuB+dIool47ZprIQBpIQ9+Z+JsQ00/YbtLTVttfyiOSb9LrPmhS2u00aSYSRf0mdZyNB7inHLba0n+5hn1Sr49H2CZwQN1yyy3Te4mJKse2mHdSVtoN4EZ/dhBRPrYBoYgs6MdOBUgoW8pJk7ogvbQVQu16IXIpP7KlHCK5qZt+hPSGNDBW8j0R3rPPPnsixWk3ujOJoY+YPxgnRJCxJ94hmzkx+SG9fqcsfdm23/btdLYRotXosB1wmZ8ZR7SZOYf+a9Lsut2XyOjPdjo2+bR9eQ6gz1gfPIaRh7k39zxv8z3lMb97fJM+9zM/eT4z2WM8YDM+MhKbgfB232P/tjXPx7YZ2uA5x6TXY9pRZ9bC2Hz+eF1aymPnQL7HOQNBp688fzFGep61vsnPmOy5qnXGb+aY9Uzv0gp04t1rvJ8WjN5+Q+Aw9/tdtn22te8nDzxpW32tQXMt7rFrNb/7bTbbyl96T+/cLtm/u+EvpiOy29o96P0x6T3xzGSVeNXAsdEAADmlZ9vdpZdeOlXElj+DIQNaL1QmhQAAE5kmxCmfcg26TQ4AGTxQA2DpBTHl+Mwd9eQ6ZY1IgYE0QNHlmjw2UXQv5J5fWZR7lsEAnDbbgdDE32QP4NJE1PlHspmwtK76N3rqNvm3nQrolEgTsvE7MkNQkpZIHSQZWwPI4nzw03k5zwopIpIFAPWZy9TH2U6iIshIPzgyZjBJfxBJM/i2Xt1vtlv62qDaYwWgh6PAgJexgYz0qfNjG/mkLPTHOLSdGohGNiJmc9vbqZv3lEImcMw00QOk4yjCtonUmHC0ztx2zgZCEG+99daJ/LHVF/IGmO5It8dX6oF0kg8ShG2HEGJTgHkIL32YNkUPIXAph3POiQJnOzL52bXAkQqepOz+ZOxwLdt8oyPGRkhvzvOmXY4i0l+eExhfzMfIn98ea4wf7NtOAiJ5TX6pr51qEBLmH5O9kY3gNMCZgFyRMXVD2G2zvXagsybetNO6mXMuec4nH7KQ3+sX7cwn6axHtsv3g+AYZ+iNPKNIb9qD/aav2cXgMcCZ4R6/PbZNKpskYidee9Fp0mLvuc8T4ZkjopPMz7F97JqtzMnbr8WynPnOOPUY8HyGnphfvUbmGut/rnueYx7KmJsjvcYuXrPW76sGTmENrKT3FO78tek7aGA/pHe0EBPZmAMyEBx7p02+WPQMqPhuYA1wbEBNVMFAxws6oMtgyZ58L8IGX8hgFTYxBthZL5RHfpOCuTa6vW7HyLFA20bgD90gA0CU3yNzcIRxBD4dKQY0OnLTjhD6yaCFd6+atLmdAKMATZPeALSAwhBfop4p19vUAa2QT+Shzck7ijTRZ0RK7KRp0mu9tg7RsQE74BOZANAQEBM37LPtzUDdYNa21nlcLvndf7TDdsV2RpNs8loPTXpNxkf2RV7ILeMcGanjjjvu2Nx99917hJN+tl16vBo8M/5MLADhjJP0v7d3ArSJLCdvdBDQz9OVcRTkN08XNwFlTqPvkM9znImur2d7c0gvEVQ7gqx39MeD3tIeOwCI1CU/27GR0RG9JtHYgO2jnS8em+iTfkRvkJ/c95jHViFE+W1HCuPHc+nSMkV+E99OT1nWH33ieWFEepmfbWMpJ32PQ9QkDt3QfggiRBZd2CYYgzyZHZLtCCjl2XkEMW/C63Hu9du6t45oS+6zOyD5aCdbm709Hiezj6dQrwmu13fGZq/flhe5KMNzUvcBc8xKepdGyHpv1cBhGlhJ72oQqwaWNDBHeg3GDYq8aDUANaBi4WtS1Qu2yZvlBPQR3XBdBuMG8F40TQ4MmJCLfB1Jog2drmUzqG9Q5DIAVeRvgttE2KDQQMh6M9mB9BksAX5NeudsAGCFzHOAEhJBW8kHaep87iPOazbgjsxEgwDJnBFM2ugu2+uIolBHgBhEGNANcXbkIO0nGtfg3zbRAKxJrwlt90/3H4CWCDQRb6KdJk+00TbRJMjbx93HBsKd331lIDrqY0cCm/imXMaUo1P0Z2SwU6dt1OPA+jZJO89SAAAgAElEQVQ5ueuuu6ZIb0gnBAKdJT+kCzLRdp402DmELNfQI7sJkAUZcbDEvlJ/zhZDCiDGgG4TN/oM0oCOTHogM9ik55hshz399NMnZ07yeqeJiRLf037rm7bhhEgZRHa5R17bhW3YY9gExvPKaJ72Q8yIGOI0wuZsE+gGp5NJnOfDubnJ48ORYqd3mS2/bd8OO88FODgoE4LOePVOIa9VlE3fQjjT535lVfTBdnn0l7occe05xePX61uTX9s+fY/Neax3pJcxEZ0w3/bW69hnZLTdjMi3bW60RnkNs0wui/b3+s1cuZLepRGy3ls1cJgGVtK7GsSqgSUNjEhvFhs85Cw8LL69QLHIGox2pMggyyTLiyCLp2XdtsiaCAPe2ttMHSPim3uj7ZMNnixTA0nAbwO6JdLsdrs8g7ERmGhyRjkGGx0daLDbtuC2djsBX+57pwe0o/OO6Jg8WA7bR6LAkJ3UBxkBpDqSQjtzDSIc+4Nw0BfWXW/vtS3SFvTqvqCMtleuIwtOHeSNPI6mGFTSv9anxx/6jxyUB+n1+Eo6E6R2HFGmde6y3c4mve0cgLxDOpHN0dMRGKc+RwpTdp8b/sIXvjBFenl9D8cVOEPakSTahpxE0Si77d8kDFmiO+ws25cTbQ7pDdBPZJc2Jm/SUQdHGXxmlvKxwf7E8cL11GfSyzuZuxz0Hb0QqWMupv+xbQgX/WDy0HNKz4cmVbYRvtMfnOXmOACkDX0zrpCNctE19oyMc/NOz/84NDxnWA+j8ekxip16brJOer2g75G36+/xb6cBBI+HeRGBJ2qKjUKEccjRZuum54rRWojNeK3puSxlQ2hzj/GMLJw3R79JnzQZBz6Pbp1bFrff63H3o+cvY4qeC7uM/F5Jb6/a6+9VA7MaODVJ7+gx2fe1kYzeLWwZ+lVD97V8u9TnA+g7vBR6lyKPuzQG3RdccMF0pjeLUkAagHMEVFjgTTC8YBmUmnAaoI8AfyvIC6RBvEE/svTCimwAvSasvfj2gpv7vjbKn7INUKwXgOCIfCDbEumlfoNZvhug+lqD/iZELcu235A6g2PymDRGHogE0StIr/vUIBMgavmblHLOzGAOkA/59TZB+tTbS+fswNdNppAXwI79GPDy3aQXghTACFEKqe/t1T1O2uYZL+SzXdO/6MPOqZRjxwi2aWCJfomI8+kxapsw6aUcADNRviX7hNQhi3WRfIn0hvgS6WU7b0dtR46JyMn2ZUcCsQH0TF4TJCKoIbohvak/Ud/8o33JxzMFUibvpOYBRNxzZNe2Sb1s0edBVocOHdrb3uzxab17vEFa0LNtgDpMfPkeuehfk0yPMXQ0mleSLsSMCCX9jSPKhLBJLOWxXZ3zy+7HJnYejx6DnkdN8DwuRwtr0nJcwm02UXedo3XK87NlsrPX45N24+TwK4lYG5i32Drc65BlnSO71Mn4t2zMZSmHXQJpG1vimdeYr933+R75iPRi85Tf8ox2evR80/N7t3c0rzrPSnqPO9i4CnT8auDon958/LbtvpcMEnjaQw4NX7tkiU4k0uunYPPUtLTFT5++77V939Ro4mnSy/bm3i5lUgXoMfAaLXBz4CRpe/tzt7pBUpNmn6Fq4mLgyMIKiKGcfI7kB4B6AacdjhRwzUDbpIZIQxMn5DEQN8BqADwHfhoourzWr8nqHEjs6zg+XI9lo90ALLbS+Tqy5xqAPOVBVDjzOgLVRPwoD2CactjWiQMEHXPPEWADU9rifO5bgzD3n3VDm4geEsFMnSFOAEvIm50Htg9IifWLMwD9UC9g2PIZ9AKqDXoNMGljykWvbrejPdQJoWOMoEcAM6DX9z1m/KC3Jl75na3Fd9555xRpJUqOLdnp1naOfCEO3prp+Qw9e2zme2Sn31JOIs0B93FW5B/6t54hwrnmcrFBz0MmnamL9+nGLnKeN5HepOdJ1Z5D+I4OUxbEDXt1P0GcTHqTlx0QPVd1f9N/tIt6sUvq5xgD26otp9PaRpOX/oH0sp60rY3matu9ia9twbbe4yR18CAq62E0tyYvfew5x2WiV4+JUZ2eX9Ln6AfSyfEMXjVFGV470Y/10mtA8tF/I+Kc+3ktFmscT9dOOUTu7VTEvnBqpGwiwR4LlsOk1zZkO2JuwGZcVs8rvY5GdyvpxUJOrc+5JxtHC36zzfGklX6rT2Tj7T395pjc89tj/NRo8iTNPoOYR/ee3uNJmceDLDHCH7/0323u94AHbv7z+96+927ckWwnCumde99X2nQiRKOP1i6y6ECUQnovueSSKdIL6eX8T4MLAHYveixoyOUza17UfX8J8Jj0Rq4REQCEWMYmJV0OoKIXWcvIPeu4iWnSO2LhBT75IDtN1tGTARj1NDngusEGwJvPJjqUT/0mvKM6u42WxX06Is4AUsiU+wg7SRmAL2wKoghRdjTCkRSIJ7qmTSa1KR/ZohO2X0K0aQ9ECpLiaIuBMXKblDZYps6kNekNcco1SE3bGv2IPbt/0RMRUUApYwQZbAsNeCnD+iA9wB4yjuPKkVL3t50LuQ4wTv60r8kuctIm2mFi5DGTCOvtt9++9/qe9Fv+HOm1fqjfDgu2kPcYZ24i2sxTmVNn9BDSke3D+Zf+gxQwbkmDbhhjzJfYKITTsmFfyRs7jZ2FAJ111lmbM844Y7KPELIRAcP2sCvaxzzn+YHIOIQMm4Rg8dv1MF4Zb7YT5hNH5HECUAdpGEs4EHDAuK+jUzvC0IvL7PnN9mdbdru9ZjSBxsYjRz9d3/Mc37GbpMeBYieV0zEecHYwZ9AedIEtxOZsP+TP2e78czs8V45Ivsc83xm/6KzHQBw6+cOhFHtJ2bE9orjU6wi+58ueD2yfvXb3fIA+el6YmzewRWw943IlvSOrPTWv5RU+j7n45zZvu+oZ02tYj7e/cIa7b71573Wwlm+JvObeM19xzfTK2fzxPa+fXXr38KD9u5PeZA5Ru/iFr9xc9+ZXHfYyYN6d6y2uzdpH75kKOcyfWftSJ+2nTDwdKOtv/+I/bX703/5Pk+fgz9/7f2z+9b952t47e1OnPRC9VTdKXXp/MDKj/Pw+dM4F03uk/NdejiWdJJ+9NUvR1gedfuYmUebTHnxoat+Hr/2tzX/3P1y+Of3ci6bq2+uz1FbLuzSA+v1Y6cP8WZauu9/vdbx6o6yDbaTX5CP5GiABLEcRhaTvhbpJI8BptKDnmhdN8gI6cz+ghqjGCADkPgDEoLWJGWAMOebGqeVPGvTXZKRJZuczCZmrc0SKDHYMktw2kyCcDiPSa0LYRJjf6Bp9GHhSj0E04A97QK+0BdCX8iCKTmuyAPAk8oKuTXoDKrvtbB8EcFvXJr2pC5IVeUxOGzy63W0bSUu0OnVzLhRS6HIZEyP9AgwbtBsgUvfIZriGrqMnEzPa6Mg6zq2WETk9tnKN/kkZAc52erVMtBHSw3hxP+ZeSG+2OeOsSDoig3aaQS5xdqTu3I+eIXAej7SdVxHlPG3SJbqcz/wOKYBgYzfMOynbryzy2d7IyIN+kIv6AOyQQ8ZpSO/DHvawifjmWuSCKHpudR/nPk8/t3OP/uHp5Og2n+l3dEn/zpHentNNXJusjeYAz9E4sxzVjXyZg4kUm/RyPtjrRH/3nL+N9Dot23qRpccstpr7nqMYGz3vkZ7xAOllbsLhx5wIgeRMNHMcYzJb3BP1N2n0ODeZbmLstXKO9NKv2UHBuOU5CJEhrwiLs4dXEqUczh7nO04Pj2nsuAlrz0m+H/14nXL/MlZ7rk0axnjkWElvW++p+Tv87Ceu+NXNO1955SZkMH/NmZa4QO/iPAiveNChMxYJ90FJr4OEadelr33H5qPvesvmtptuOIwA79Dz+yO9bN+95W/+amLqvb3VjLujgFe+6X0T+cpfXl78sT+6doqEplOe9PMv3Vz74p/eKu9Smc9+1bWbD7/1tycy3l6B1HfnzTftkVDfx1Ngktqeg11Ib3RDR6QhbXytK3fiQ88+f2P5k99t7Wirf7dskFGMuwfCUp91ByTthT/8uM2Dzzxn71YT8U9/7EN7Ee2RLI/72Sunrd5nP+LRm8c/6wWbP3zZcyYPVOS64L9+3OYdv/G8rf3+7U7A4vPwhz98c/nll+9FfgFxBkyjha/l7/QGS05rEDMC9iO9NGmG1BpoAhIaMAFOAWpZUH1mCXLcoBUA0cQ25bCoW1bqz7UR6bQ+UhcAI9ctI2Sy9WAQYcCddI5Mmow5sgfI636h/akXQgqIS1rIpfutiSIy0JbUS7l2PlB3wJfBPHUDWgHSEEGivi4TMkJf8CCp1NHOmLaNEBG2bOaeSTttaMJrPQA62TILcUoe2m4AyZjimh04BpjoNeddAdC2Q9oBOEQO2xI6huhjD5wztsPK+TzG0w4/LbudGvnNuV/6zOQdAm4HCU4LwPVnP/vZzW233TaRgDgxINN+jRDt5CFBjGEieeimP3k1UPoHO0v5kTt9n/O8kC+esmvbxynSkTzIT9rlHQe5zpnf3DMpyTt6M8dybjj55raPMvaxSfTX8xzzB3XR/uSzXNhwO/uQj/r4ZNxkLDGPMdc6Wki9Ji6WIWljbz4PDRGPnv2gOewV+2N+Hc2tJn4ph4d90T7Go+2h51H6jnnC/Y6esQ2vT/nuqCjvuo690qb0a9oepwlzlufnkN5E/H1EYzTPMz947fE86n5jLaC/iFrzNOlcxwHBuuTt+XZIYO99Jhm9I4NJrecv5GVu7rXeay2OiaRlnmdnRH6//OUvn/REXdhcOyZaf+vvk0cDcLOPX/fuPTwO4TXXMve6N3lFNJnydiG9BEmTp7cpR74E76Yxek8A7/2vf/mQ0xHpfeKzvxn5DR/d8W9/pJeGJTx9/TuvOYJhQ+Qi6M+87HUbyLGFCTE69wd/ZN/h9ybcXWY3HNJ4459dd4ScS6HylLNt6/FIue2JuPz1791r/yhs7/Q/9YtXHxEZtvxNiC1/d3rLfjRt7UHRkf52QrSzwAMxOoMA44Xa0Ui/7ckgveeee+7msssuO4L0ImAveAZ0SWOyO2rU6L7BixdNyiPSy+8mvSOPvEGBAT8yWQ7OfOWevfkmgN2W0eI+kn2a2O4BZP3n+gG1yEk5gBlAAyQIQGiA0o6I1Af4IwIBGTagbH24zZAgg5YmkNRjEsO1fGIfAEbKR9cmhqRJHYA1R/nQpcEs5fiJpE2uiGTQ1tSDLaUuCDLgD71TtkmBHQCUYQBPtBGiBNh1xKxJL+U3uMXOE5W0I2Rkiwa7dkJgS7YtIqNEAyFdbZMQV0gcrw4DlGILyc89ol4mvYBn9Gn7gHR/7nOf29xyyy0TGQzphWjEIUJkDPtIP3EWMjJn/Jpw2UaxdUB16zq/E+kFRPNUZmwM4hiZ2xniSBQRMmwee8xvosGpI+/oPfvssyf5U55tkby+Rp9gC5GnHXIHIb0mUJ4DaCN2DrlLGs6A5hqkl23XnsMpDxuYI72pw3M76XtO8k4f+tljAHv0tuS20SMm4G/NTfQvsjDnYQ+e09G9HQmUG0Kf+4mqsvMoNhRbZnsz9s9cyfuaXa7bhz5MFinDczj27jUgeSDw0Qv2yXyLA5S1h239jvJTL7bcsvHb/bNkBx7//p7yTcDpO++YWUnvyIJPrWujCOpop2auPfJxT9m8/w2/cUSg7aC84qB4njPJ17/jTcOjoB1E6zO95qBPe8mrN5DpLTtI90d6TTxToVk5JsaW3UQvfR9GfzQPP+pQvcv8oSc//QgrT+N3Ib1L7dh1X3wbncl9dOE96BG0SW+u2VtxrEjvftrabWrHw35Ib6L6NtqvfunurQ/7Ol6mLUjveeeddwTpNYiBtDSpdDua2G77TSRvDvSM8o+IryMYRGFYmAGKgBsAZ65zrs5kx4sycjU5NzhrItnyddsatFnHTRh4rQWEImlpD4AXwEz0IfUHfAFuIEIGTfluUM29ESl0lMtOhshKdA+gmHJIQz+07gzoGigZxELYrRMTYvTsSKiJOySUdjY5yv2QYoidnTguZ9Sftgvrx5E+EyUTieTF3hzdwIZt8yF+9I0j9MjENfrNpJd87meiYoBVg1bbNOVHP46EtxMlv3EYAMCxLeulCSR2nOuf//znN5/5zGem6jkPDYnAttFZ2ktENvcyfm33EFbbY8YC80wICu2Jbtn6DJmBMCCfifLI8ZSyQ+z8TtOURbSXM+MpL5HebG8m+gzJsG3YRuk39IpN2g5yrZ1OtL13UGBz1IdO6WuTfROlyM4TnJOH6B9jv+cvj+m0NTonIu+xan16jrSctMVrju9DvCF5lImTD+eO2wqZx5aSxvOY52ci0bnGLgP6zY6flMn7plNXyowTh+3nrBHMjbkX4su4YOsxcjKGrBe+YyOQVvSNXpr020HK/Ik8kPPIk75hfKN30jXppU7a0+uk15Ge4z2fsr6hB2SPzHEY5G8lvbbIU+/7HKc63klveuqg252TlyBbdpuyi/QHHv/UI3bZlkXsj/Q60refvdSOdMbLcJBIb5tyl5n7oxB3b2VOum3Rz/0Om9FTx1IG4fmRro6G9HrL8tFGepfa2oOpt1Dsl/S6rqNxfuy3f442PaT3/PPPP4z0enFl4eIai5rrboLKwj0iruQbee9ZFAEaXYcXTUc0TbYAfMnbZMcgE6CAl7+Jh9ttWQ1I7QygzYAvwHauGxjQJsqZuwcpslwAEYMJE8zUbdJLXQZQ6Mp9Q3nWd0eaAXrkM1gkcpc0KSu/2R45Kjv1EPmkzibYREtTH4AM4IbzwvZih4d1PrKD5Pf7fgGcyG6ngoH2qCxAdmzBbWqHQ5Ma6qTddm6kHrYi5zvELN/pB84007cN+g32Afc4Q3p8GTRTfvrPJI4+MNjtcYEMtrGkcUQeHeZ6zvN+6lOfms4YZjto6ovcnEd0FB5wDBmNnbN9M/Jj95SPDqOn3M/TbPMAobQrW6qT3lumIX4Qox7PnjsiS/KHqDuii75iB9hovuepzYn0Ji0RbM66Iq9tx/Mc9UJg6G9HeslLneiNtPQv44LrEEYcIBDT6CC2QjvZFUOk3bsERsSdvmJLbdJQtu0SHXu98Lzk+ZV5gPnQrwTjmucodGEd4JjiYXdEsW3TlIHzgjy2Ra8duZ5dA7EvZIyd2RniNuc6rzbD/rwtnr5vp3ATSLcr/cjciP7sIMk95mvWR2wVR1LPc5DfnqeRg3rof4/rpGEt8JritY/2Md6YB/ObnRcr6R1p79S4trQrdUR6wd2jSO9BecVBI73poYOSXnO4Rz3h4r2Hd40CjGUJu5NeQtFpIOSyt79GkISZP/iW39w88Tkv3vzx7/zydH6zz7s+7arXbAhp+0zv0tnZlPH0X/nd2TL7AVsp6/bP3rg10pv2zLXjnf/+8kn+bWd62TIwenAVTyrrzvX+9/ZOdNh/2977dCp9srS9eZe22kB6O3Pa6S3K20ivo92PfcZlU9GJ+OZvTmfH41QF6c3Tm3Om15EDE1/Akj+3kV+DlxH57fxeRPMd0uSF0mDQ56VI46iAgZDBHos7pLLJlvsJktkEPWX4zJe924CmbaTXeZDPIM+gxoAEHUDyAEwQG/QC6DBIMREzWKHNJuDtyW9i5O3G1g8gxpGuLr/BN/eRjzbi/acuPnM9+gXsmWyh/5ydox5HvgDYgGJkR18mr+iOMg3srI8eH4A+bNqAlWucUyOtI5Upz22LLiFS9Bv9jo26XSadsQs7Qqi/nRoeW7THpJdxQtm2b+rGgUT/5DplMNcYTIfcfvKTn5wIQ6KhRNc4K4ljgvIhvMjiSCttpPykyTWe3Jy6EmFLHdlSzRzTOyrsNLM92oaj8/RPyAtbfmkzfUWUOeXnzHJHevuZAk1623HA3IActgfyWrfYqsc/tsM494OmiPBijxDhkCX6A9KL7TIucBb1PADZSr1NepEfm7Fs2DRypi04XRgnRJDpI5xP5PF4tj3b2WXS2/NtfuNUwakXGSGTOKmit5y/5yFpkSOkF2cL4w05mbch3rwXt8kldc6RXYi05/2e89NuxkFH3CMjY97rpsknc2Gv1cjEuPTYaEcYdbQ9UgbjjfkUh0nKWUmv0cip833bq3qO9kxvNLkrr0jabWd6+/lNI36RcuAIS0dhfZTSnOeoI708/RczGu2V7icSs+W4rztvv1/K25SXnpK8nzLZPhvZe2vxKPo7147k30Z6m/yhL3taerv3pz76wekcLw928tbfbBH/xte+srnhI+/bMwDL109ZO4hxzh0m7ynDT2n2wXKMvB9k5W3m3sLcfd5PyD6epyqA6IUXXrhHegFORF0ADLSDRZxFua/v+nuONFP+iBQbmNuT7EW4PeAQeUdDAEgmk24ngGIOcCQtwG9ukTeBHNmA9ec2E9Wj/XPkN9cB2JBwn600qUv9BpcGOw2K0QMPY6J9ydNRcfToKBSREQiK2+5+ap2gA+uiga4dFCZY2HGIRKJS0UNAHW0BaBKtof9MJCAZXAvAd7Sk70MObDeO+mIfo75P3shK+Sb3BskAVQguDg0IK+QAmzHZhpCkjOiEyB190NE65DQYNVFB96SLnpDHANxkLWlTBmd/cURBKLLN+BOf+MT0RNk83Id+JCJtUttEHvuHfJtg0b+RL7pL3uibbZN5anSuE83GzpKvbcLErm3ZD05rYpd8kKZEevPk5pQdOR2lpQ89zpiX3CdNiiN/z22eu4ko24ZNQDxn4KhC/9Ebush3SC8Rewhx73JgzmJuZoymrHY8QXr7mAT6z3304HmAOQ4ZSUM/eT5mbELeIPb5jWyUB+n2+pX+jc2QHsdGbA65UyaRXsZItgzz0DI7TrDh1AH5hvSajNN2rz92ACAjZdN2z0U4Vez0yn22+Gd+9JZn5kbmItaW3jVgneY781WPDTu5PKd7zrNNdJq0dyW9o9Xj5L/Wb0Nxi/32Gh9p3M/Tm1PevUl62SlqXrnEC+eOQI6i29bFgc70nvzmsrbwWGigH2R1LOr4dpQJ+LrooouOIL2ArAYRLHQAXcs9WgDn7jepo1yTnyZ8Jr0GAa7XZHMUqUEethd23hHZNpgAiIy86gYBrYv+DdgljyMTgNAGPe1hH+nHoM1A2lFS6gQM5je6cv4mxCaaBrQm6kT2mvzMATj3qXXkSJDBL0AtQBzwDUFNG9OvDQbRtQlA2umonh0B0QsgFMJpUA2hBygjK3UD+LAbkw2usVMgsnl7Yu6b/OU3uxJSPoTRdg6ph/QCvlNvCG9IZepwOh7C43Ks/4Bxk2k7TbAXgD92Zh1Bsk16sUEIK6Q3smT7b+onX9JCKke2aXIUeSBGELEmRdhf6kq9KduRS2yp5w+IZY8FyIMjct4Cm++Q9pBe3tHrdxwb6DPvYCsmSLSVOTdpODOKHXOPuSN6ZCw6UmlnCOOfvNgNdbM+xIaiB+8qMamhHK4lre+n/B572CqOEMYSthTZ6VPGvNPaqWT7sAOOdtAX3kbMu7Qpk/5H19Grt797fmC8R4aUnZ0KsSkIY3YA5J/1SV8jK3MPduStzh53Xie85tKP1psdGZDepDO5xSZpQ+7TZvos10x67QBn/mqnredxr5esJ/Sr16Sef20nK+n9diDCtc4TWAPj7c0ncINW0b+NGjhVSC8LskEMi67JYBY4wKBJkrtoGyk2uHS+OeLc5MgLdHu6IRLIbMBuojciXC2XCYuJW5Nj8s21xWQe0glAQ5+ANEgB4AEwAGkxuHS0x9ERyBPgEoICuc4n5UEarEeiiSacdiJAYCBlAH5AnEkH7QDwYFMG+K4b2bmPLaXMgDm2JUIyiaihV/SV9HORnKQxuKR/kI0+IEqJfNwnyglwSz9wztB2gkxtR+gEUMqDebBPRx8jZ+rjicUhpGyrRVcQcWwdMB/nQLb2EvUkWmcnC7Zrp0bqoG3YJ21OnTgYiChSv0lYEwdsEJuB9KasvNKHMiNj0uLMQK62H/Sc8iAYtJv2ITMPkUIX2AxzBUSNsiB8JvKMJUinyYAdCimLJ+NGj5DelJ1+Hs0dJtVNaGyT2NH/z97/xe72bfd91+aKvyF27NixY8dpoAgBUntDoUIgChcUoQKtoJVCK4idyFUuKqUpSlWkVqqSKk0rVaI3FEQpKopUKBRUQYtUKKIiqLWsJNhOq+A4Pk5tx7Ed261StRUXnM+2XtvvM7y+e//OOfaxj3/Plrae57vWmnOOOeaYY34+Y8w1n54OLEC5e0hv31mWDW8wZAd5OWWYXH73eHUgdCuD9OpvM+hrsxk7dst/sPP6Ojp+IvieR3ptWzeP+dfuXOCj2F7n0O7NnhzMxpZne/xK1we7G8jbgEN9fHU00jt97t/kolckuH7dGHRdNWYCRPucvJco8iXVX21DVt44ep7u1ifBHkG3kvzWX5mMe9fGkl7luj7U57cNOud/6zeKO1b+lell7a/PlwY+qYEX6f2kil4PfO41gDwt0/vd3/3dH97xsZB24fK9pLSg5ZJVAAzAs/BbAGVaL0EoAC/RsMgCDU9AtwMqE4KckadAXp8qg/bJ3Qj9U1ZC9gARW/kBXv8KlPr9idw/6dA1ciOX3X5cMlDgUiJX4oioACkr0/4ixCW8BZ2rq+0XIBYYXaJ3QU112wCEcblEeHIDwQOttujKypYkA/qXGJWsk+dmwtauLGCz2B8bS7oks221BbzrVzPk9Ltn1i/ZK4DfVtjJ2fkyULuDny4RB7oBbyfvIlp9R7FZVwB+BJlOjemdd9pEIgVd6JKdrR6n2BqfjdnaAKL3HuQOstr99Wf3HPZUstGgkOvXtuiywZ36A3W4/6k5uvFDHhysI5DjkKIGThBP9uaAoG0j3fvl0wWdNnMvg3p3FHS89bmfT76r/TUOa8sW3b73vHFsJlPAQZBApnjybVz2vEDIviMr9VnXD6mrGWK+xrOCPrt+M6heV7DNX5k9y/4m52ToPN/fxnd1Nhjq/9cAACAASURBVChGB+qsz6jNbbyujqvf+lCnVJfImVPmR8nuZLJrQ7CE/XR+NSvb+w0e2bK9ayPfdsDwW9aN+rrqvrqb/NY47yTv2uqQ+WVXbNl6s3J3vaG/ftIhm+h6URl3/e/9e//eD2c3dD19Wjs/92DupYDPuwZepPfzbgGv/n9aA2+R3oKXLkq3xhKVglAL4RNAfSJoFrG3Pi+g2XNb5C/RqAxA2SVO+uP9vtunS3ovcO6CCxCsrckj+7AF/epDPcojmXTVegH06ldbwIZM1hPhXJ030wKslHTRX+vWf2BStgIYAmD0Fagq6NenApUb3KiOnsaxBHNt26KHfMs+7TmA7AZWLmht5uWSdu3RuQxvwWPt8NpF+4BQ1PbU7zkEd+31oKkCezKubEkQgqz+m2mbvpYpEohBZEtMGzwyV+h2f8sIF2xrz/wDmAuA2dfK3y3SSO/u7d9Ob/7RH/3R9wGGkV4/Q0R/xq/BAdfI3HHQp9q4++4h+2S4gNw4bfxtgQXQjVkBe+2/pGn1rl87PGuk18/9IDlsen2zO2JlkIcGSyZTA0b1yXde6a9gBdJnzBD3kiHt0g0bFXxBpNiETPb11x2LPdvdC3wCX9Ot4CVMbFbGGMEr4e9cIgM71Q59V2/rn50i5vkNHLHlkt7aSPu8Zzt/O2/WVgOul/Ty35XPmrA61UXn+s+HTSZlp6sR3s2nZZxXfsGWlZXZve8MT/bJVwJtjWC7+mqbvDGrPuo361/v/OrcEByoP/Wd/l+kt7Pp9f2lgU9q4Ouf9D6dKv3Jbv8aPvD1Ju+voap+3TRtkVum93u+53u+5DTHko5+v8IXBFySdsmqxfKJxLYsEHaJQoGg70COz8pzSUqJaEnvW4T91t3FvqSz2TBRcfJd/RSEV+b2H8h/AvvtEyBxiS8iiJQo0/ruNtCC4D0P8JcsVP+A2QXP7R+w/mQHSG91UFJFdmB9wFt2piTwEjmAqnZaMKnfI1jku2RlZYHokpoCskuSBSpKGGqjdKCPTveVSZP52XN7BhEmu3dwJwMy3G2Z5rJrA+2A95WDHSMbnd83I6R9dlD5AW/629/6L0vVOWMMZU73O70/8RM/8R6Yj6Svz+sf0tt5qX9sGOEwv9zX/vUP9ILY2wlQO6mdTkaBH8+uDnNLcKL6avBhcm0MtrV5BES/2Cd7WfvdqVC/YVzalu+d2zeQWLtmxyXZu+ZUa+NJb/S0T4Ez2/bZ/+71dP3ru/b36m9mmR1MViSK3Nre2Gxeypy6bj42IEQ3+npJb8mi9cTOh27PLukVkNin/nVu1B73nV0g93z/Ph2oJ8iAEFZetsfurh8ScOs8Yzfq2b215QRp44bwer+YPvSn7xy3X/RR/0wvzfZe2cklINf1dW1eP6rP1e/1x69M768bqPgS5Ne/Bp5J71u/O/vWaVpfbj+fTk9Wxz3hy8nOT23c34392Glmk/1P/4v/zLu/5m/82979S/+zf/Dd/+uP/+MfqvSTQPt5oZ4+3Db//X/3r3zxCL4vLrz/4f/oY3fJ+akTyla4v4f11fzG1Zer99fzX5kGAEWkd7UgM+6pueDyAkXlStaA5VvPxyTVBoCkbLfeuQeAXqCgjgLBJ+DSRZ38lQ0QKIi+8gGeABfdeS/s6q71A0OX4LaNtn2Ji7Yu8QUmur2XzjpO9/sdl4K1kit13QxESQnZOo4dA22VZNROVt7WyLVdsEoP3kmzVdZ1JKT2qh26RiqvHJWnpALo61ZngQ56LGlQ9s6T6mDAvu+Zel9X33cirD6uHKJr27TTYbvtvPYyPbgHTBZUXnJ49VWQDLDLtu9ZcgDJyAxwW+I6Pey6d7C9j/pv/pv/5ruf/dmffU+QVp9M6squvtbdwJK5X7BOt8a4uic/fexvpPktG5DlXH2eJZeMV8nKfRd05fYzTPu5oo2VcS0B0A92VX+ye/49kd7J8hZZch1J1fbqNE62kXcHh+yqjKhsneAIP2dsr18xXghhM531Uw0emT98/OYBEtmxub602XZzvqS4JBjhV2/tt4EfZBx5fVoPzJP1lY81L1retWbum2W3Rb46YxudS7tmrDsH2OTa2Q6KZXodkjbdeMVhOyhmf8bS/GBzu14fKvPb+UEuNj75+PjKYffV7vXMgafyXRu6/hrD6edFej+Gll73Xhr4Eg189kzvr8TvqpYQPhFo93/yz/5/PhyV/bEBe/rxZc8/3bu/C+XZ+zu4u/6xui/ZVo9gwZ///n/lS4763u8S9/eN9/xv1EOffiNOsCfS28UIqCwgLtC530vgml17Ag/u33v+tp0TYCsQAgqAnYJQsspSlEQ+RZfbB8B5n8BKM6IlnpdUrB5ldg/IuMSubVS/1R0QsGtt//aF7CX+l+w3+NC+AoVs4JI2oJtc/tafEZWrzwI4oO7KTFaA/xJNOpExKNFa/dVHyYJ21F+7KunVH6S6xOmWqX6nr/VJtuPab/Wkzkv0S17W/uTfp3fx9G/XlrlZX7XnHUtgspnOkh998H4ucA4wA/QjF/4ZN3a3v73TDHTbvk9vu89mkLWCfrLTob7u2WWZ1v7e513fZdU6B6pDRHr6M/7s9vom5RAFdbIjc7hBFnpgO9d3dY4IgHQe1w8hdNPTsrzf9E3f9OE3W0te9pw5VYJGhwIAl9iyoaeg351L/KKg1e4jLnde8zXmHfusnrVtvNtefZa66bXt0pv2jKettvx8fcv1k6uXzuj+BqbIg0wb/471tV/bzNX1tG7VX1hj6MzcoqduHTa3yd7f8RUc2D39EXSyriCO5uN80eoc0d2W5v2XkRecWRvbZTDiqz7yG18npBtn44HY1n83Wzu5+CYZejbLhjuHn9bqtdm5VruaXC/SWwt8fX9p4KMa+GykdyTvf/CP/DPv/tV/9n/+JRnSr1S5b2V6RwT327X/+O/+6z5T1SOry876LakW+rUgvW/9mPJk+c//zd/97o//od/9nvzu39NvTX2mTr8e+pprYAvOFsjv+q7v+mXbmy+IAV4v0CmIUcazBSsFTxbSfl5gU9JbMgWYOpylC3FlAQ4AG4BCedtJXS/IUrYgvMRgZQYwEIACSQv3Ba23/hKiAik6sbXyiQgATtdgLhAHKp6uFzSvHnpCCkrwC2LprwcBkaP9QM7Uq/9IgfaVBQqBLiBV9gA4AuAb+NDuBeUFbHRgHJuBKfhVpqQdaHcgDjLBzjtXWr8+l5jpv35PjhHAgdYS1Z0yvHIORJoeVpZeaz9PjsNWYqQXiBWQsZW483Lf6ZecyrlevV2SdUGrbJw5igTI9P7gD/7g+3m052QhEUEEsaSmeiaXvnd8V9Y75/rU4MmTLzJX9Fv7njUf9EW75oNyyNjGdFne/bfVE3Fhp+0jG7Yt9RLLjgfyT//q6zxf3WRhk83U1b+UACNgsn/1hdX1nVvXp6+eEtPuftkYz/76LrtsLJ10vem4G6c9X6KrfpnL1YPw8tVs685Xa8BnzfSur/zPvqvf3GITfBf/yudN7mVfSzStJfqnjvrejqfndt970HS6T0TX7wBf/3dt5q6P/C3ZjYf5yCdOJjsD7pjU77H9a8f1kbX5jeOL9H7NIeGrwa9fDXw20vsrkeWtjt4ivSOx//Hf+m3v/mPf9K3vH////fv/3rt/8X/69z0S7U8R8V8L0vsWCV9//9Z/8J989//4X/2xD315uvb1a0e/sSWXbbik1wJZItpF8RK2Jy0BSzezUnJ1SS8wsk/vHBUYdqG2QPYaEFEiVdJrgd1n36Hs9QJ58lRmANJvn+55PyHT9h0e1LpLkkoqnwiMrXAFaNWzTN8TYStAoR/XgHbviAI1+gVslZQWvBTkd7yuDhvBr9yea+ZYH9ZnoBsIbMCjupBlIH9BqIBDAWOJDt27f21y17t9d20gnCOdAPYd284XMlTmErh9t9125UZ6t6V547K2vL/s/Ve/u2lbvp0E6kdK6Wv2p4xDfRqkWZuIDSIrCEZ2Y03HAhIrWx3vunEzLwe6nfZLXw4RosPv//7v//D+7uQt+UWaGmBoUKWgvMCZHmwHn+wIFZtDGltfQTlb0X8BGXYgw3cJSn3R2toBVjvIip7V13Il2UhDs+zkqu3wrR/zW/y1/iNka2//+KfpgM5KZD1XX1q/0nlZPV4fxT7v/FxQxru75iGfV59V/1Rd7LsAQbfiK4tQd0uzvk72PXf726CArcv6c9cqsuw+0ttM766bE+yppLc/CdaAH9tYe8ag5Yz96uYbBJNatq+fdIyNW8e3vr++jS47vg3adZyMoWcFRT82RzofOhbG9kV6O5te318a+KgGPk16fzXI2RPpfdra/JQh1Z2PvRe8Z77WpPetLc+Txbbn7/vn/sl3/5d/7A+978KnSPvLcH99aMCivQXVO71d/ArgSzALhC8pLmHcdyAZWLIwAtmu33KuIwX7+25hvj85UlCiPMB0QVlJ5lukFCgoIEHKdq2HtNgihgzsfklJ5TH6JX1v9b+Wcokx8COj8UQOAWX1rIwtwcCo8kiM7ImDniqD+i7YIT9CTbaOr3qMRTPtxglIRFKa2WBL7BaRUBbgNDbt322bPfeZJ+J7yc5szvunsncXoOtfM43svvqfvEjpvo/0/uW//Jc/ZD53be3LOPvZGIGqgkk6qA1s/BA/v/nZA3f2rMCJeYYIrFxPv139l9hO/zJ23sNEJgQI1q7s+OYDkuPgpu/7vu97PzS7N9lkgFfedm7ko8GrzqfOHfMPiTM27Kk2LgDAb5T00gOArz5+iG8wBp7rHF1fRvynA/OhgSCkp79FPB0gp820mlc+BSfe8l3r0yXsxoRf1u/O//XP/EdAq1/32eANBtZXIF3qpzt/246LfN+5Rlee5y/J5+ewnBBeQrvv2zZf0mnM+PC7ftBtgyy1s7u+TB62+XSQFZtBWJ98gO3U5pdgHLv16Xr9IX2ufj/f5rTw6URQs2uuelZ2/kSf+UHjy3buWt/7fA45utV7+mD3DVR0nkzukt7azr6/tjdfjbz+fmngoxr4NOn9LFuORzD/y3/HH/jQ0r/yT/9jH8jdU/MfI70/8C/97z+UfSKL6vuVJr13m/RX8k7vl5PpfZHer5+pCTxd0isyDcT103dlS4gthE9ZQloBHnqQSkGaBXgLeckUwuWaBbzAD1DatWZa1VmS3mcvsNOPAjF1NCtS8n4J2tPpnwUXJV61mILR2+cLRgAaQE7Ev5mMgvrWR38FiwW1T+WaHQBy+twF4UAjOW0xldFqQOHWAwiWkAG860czMcDhDQQYY6SnNlNbvQQAoLU9sXY4IrP/7X/JfsGu/rFvgLrkp8RhQHXZ3v134i+CaKumsUU6C2T3XTYVuamuqkskdPLuO3J9x0g/EYjpjR3JJnuX0HWkaJ8lvQ0QrOwP/dAPfSC7k934NcDlWknDZJAJvsEpNtd5unYRdCD92tfabEZc1nntasOc3d/9HVPzsvNj/d5BVsbJT2AZg9WPWMrsTgd73jvPfYdcwEXfjYv+liQKaJQo2iZfnyZIcv2Psbg+my3pZ091JteeIXcDJeZgg4V8j4BWbXm6Kem79rcM+uaIbcLue/fcoWkljEiXsWf31Z25/uQrd63+svLpA1uoT2nApkTP3Kjfarv0bc21ftXPrt+CZ8Z4/Vv/7YZZ+7az28KNqHfbv7aNoXVcANezq7+7MthvyX99XfFD+892G8DTt/XrD//hP/zhML/axtcPwnpJ+tLA10wDHye9vxpZ3nXtY9ubSz4/1v6nSOMTaX2rviey+pWQ3i/nnd5Pyf81M4FXQ5/UAOL6RHpLXC1O/bT984n03gUKAKhAMlnKWxiBB5myS/QAjZKkLp7qAeh8VoZmZC7gAyzIV2JbwHNBZ4FJ+9+21P2kT4GG3QO0gYELxKqDAscCfUCr16ozJH3tyaYAu2sPARCpL2BU5knv7Zu+ANolgR2XpwAGkuO5AjKg7Ilwl2DXpgqaS6QafADM2V7b1i8/r9ODvMhGL2Sge/0rOb/Ed2XW7r/1b/1b77NUQCMC4T7bMHfpgB14r489Ac7KT0ZjX9Kya+TeMzKtzZDxCQh19dUxXJvLJCFqspn6vPo3Hv/6v/6vvyejfj4HqbCF+86p+orJd0lMSZyfjBFw0DdE3PwQKJq+Zf8mk6DcZO1YGWtBAnZhW6gM7fq87c0CADKfiC55btBu5aaPPWdXBplLjo2BOUsX+lWCtHvNvBqrJ390/WX9En/EVvjGJ/0g9exx/UFIZdzpgByVx5kO+tNdP5NjOpLt3RiQpaS+/qn+Q5+6lbfEVD+NJR2X9Fo36n/NLfNL/8heX2oeG+Pr/6/f5Tt8mouCYavP+8zmL5sgo7mwOhDlawPsEaldXQKMgqu7Zn6wzV0z51Z/t1fX7zU4fNd2OvX5Ir1XI6+/Xxp4UwMfJ72fJcv7lSj3LdJ7tzO/RSK1+eUeZLVy96TmtfnX/22//5e9O/yVkN4v5/Tm10FWX4nl/NqUKen97u/+7g+/02vh+5hUgI9n3iJ9rQNAB0Z8Ak0yA7I4JXuNEBcg3PZb9yVOJZElCxb+AkakHpjyPFAoim5BX7sFEO1r77muzwW9nqvO6LUgqJknZchOPoSmOi2gLWlr/7UN8DWLWb0DXU9kuCC2WZzqpNuba2++PxHhgqfJd4FqbRBBAvgATzIYVzaxfssGIkK7doMsMiXL9jbz/DQP6P72Zc8Cf9XpntsOh239HPHdPWQMUWcH174ELmTSyG4cybLys10EpAGaEqhLeo2j+VW9ygCVdI70zsaWtVx7+ml8nd68v/fM6qdrhOn6lJLetdW514DKnpN1ku0kt+xeM4N7puB990YwbYFuO4IICJB6jZPM/NpBelcPEkAe/mzlkcDpy3ZdPrAkW7aYnhvIQZ5K5pU1R6vPtduxd8/1BjiubzOWnftsVfn9PbvogVWdD9d+zR/X+a/uXql/tDVYgEQ5sl2Sa5z4M9vLjeMNiulP7bZk3/W1e8cBSSwhNreMU2255FugzPwlL19j3REU4LNWf3219q5PZDu20pOHHvjuBqVv4GuybX6Yswjy/Ba7Ze9sxBzyt6BVZWY7k2FyvUhvkcDr+0sDH9XA26T3V+O3ZJ9+w/bnf/LH3v1Tf9d/+91P/bk/817S/tbup34X+Mv9yaLVf2V467Csr4T0PtW/a0/bvV8/WfT1MzWR3u/8zu/8Zac3I2UFGu2ZRbJg6QKpPn9BziU6l5x0e3DJqnIFs08aL5lwvwSy/SphBAoKagCU238ECCEBIqu7AsaSTv3oZ+uXEVIe2SloKlAs0dx374AiQ0iL58jYDEIDC7YXFthWfs82m6Atn4IOPm//nsa143KBa21NBk2/1AXcetbY3v4jNH1+z95sFD2xXwDVYUxAqL7RS9stwK1cN2CwOgZGRwh/6qd+6j0pWX0AJFkBUm2ZO82qAe1IAfIg6zeA2sCATJz2gNcGWEqSbNtdm97VbTYOCTSPgXmkcadT/8iP/Mh7cCuzKRCwa80G1rYbhGgQhG32U5u1EeOHJNvC3kyvLCsbIdf0j3wgFbt2ienqWhZy25v3vAACf9u5Y66szLbr0qt6yVs7Y4vIFt/A/7pO1srPhui0vrE+r0EIumoAcM/2fdr1SfZ79rD/+kaezsFLqusn973blPn6EjhkSVDnzjE6tk4ZL2R5umY/5n3bWX2X1Jf03qBagxl8E93yBStTuZ6CEg1o9FlBGUEVr++s3W47rs+8Y1v/xpZlh/k5spb0PvUD6eV3J8PWnPXR7hSyWOPaH/O717qerf0X6X1CNq9rLw08auDT7/T+elbcxw6P+vUs969GQOHXc3+/3mUr6V2mF/AAFG7/SlyBjT5TIFWA8lRPwXTJkTacTAmkPRHWp2yBazcT+RTxLtAiQ4ld274kVTR6eqBHpAAJfqr/LbD5WYIHCAlAUpBwSS/A/hbp844X8IbAI9WX9AC+JX9AY8E2coW0XztoYKBg6PYFYKJfujQmyEHJa0kQfRRwdmwRtGZ8VzeitH4UFAPBJR90hlRUZvrSZm1pdZUIGQN63L2f+Zmfef+MLKT5smfYG0K0ayWfK1PZgN19IgsDqORd+ZEUv92LKAOkd+7sedliBKfZ8d2X5VzZ6RoJQrq3jfsLX/jCh1OxZX5WFrm480ff9f8GjOpH2J/sYgkNoN4gzfrTd3rXxlNW1hxkH81k6ds+v/mbv/m9Dvb8xqYEChFmb5N72e7tHth3WXJtITrswzheX6I/CKuxRmiuL1WeHu8cRILpsLslVrcsPjI3m5sMfoJL+ZJm801b17bIJAjDTxkz99kmf6Ut9fIbJfICLLaJl+ixX3PRHPJMAwv0Yd6vDELPRpE6/Svh3zPm583el0RWR2xBsM3cIMt9n1YAwthYk3qCegmyfla/XVO0ZyyRXjIK1gn46Ne1LeNmHaHvrgXG7EV6aff1+dLAJzXw9U16170RyL/x7/qH3v/+7dPv9X5SBV/jB77e5P0aq+fXZXMi0t/xHd/xIdNbcPExoT1nUb/g/qlsSSoQj5QgQwWRQFrruuS3QK3PDXgBfcBJ29JeF3b31XNBY/u8ZxvJLkAHTl3zd0F5AU2BQcGA/hcYlGS3v5f0FnAWdHacAKbVIyvUrGKBOjJIppJ0YHtAT1bngpmCz9Vhy2vHs30AZmsnt07tuv4W6a1OjUHJrfuAoXqRL8RaNnDXmwkna4lm26nOS1Tue5YFyNvePBv27l2JC7uSUdnfe66/zeuUaaQTCVQP0obgKj9Z1w9gucS342P7r+3UN5ghw7vrMtDqXv3bxv2jP/qjHzLZk88rBevPBeEri3jsXoMq5k91ziYQ/mYuVz8CZ2zXti3/AmbabODFnF+fBB1qd65967d+6/tM7+5Nt9WjgA0ihEAiEnueLHsW0TGP1zdBRzZr3hkHQcMGBjpnlasf8p1vo8+neb3+sL/qH1l1erB5f+uY/PWP1zcaH3On5Fi5XTPnOnf56Y6LTKkTxRvUara0vsK4syW+qKSXj6h/JJ/2keISX+OKHLrHvth3+68P/E3tffYoUNlzAOqv14bnFmB5yzZa5o6Lvq8N82PPCH7t+rLo/dmtu35XL7d/1pyNz4v0VnOv7y8NfFQDX/+k9zXALw38amoAMNgiNtIr0+v6BUMXMAGRW8AsjBbBG90t2X0LZHmmC/rH+n9JwH12i2YX9d0v6S0Jq/wWYSdhlgQCP7etS1oBT89dYr2/Aajqtc8D3q27YK6Zq5YrkNRnoEv/ERoAxt8luYB1QV2JUHUG8JXw3vG5AAvovbaiLw0olNy6DiQarwJcoK1BjILmBgGaKb56Qv5kgWwFrO0gYrMXP101ndXWag+Vl20hBCUPa9P7vSUhBeVrb/93TXbNdt2dbmvsyK/+Ak3zV6Z392qbyFpJ6J7R7s1gGYeOD7vYuLCxEfQ//+f//PvhliFE+kq8C7rJol/VK9JTUI7wez+0vqXbb1fPzfQaY9lbejIHZaaRT31DOH7Lb/ktHzK9fv6L/HYLNJjSIBAyx8f25OXOQePUTHoziM0+0jtfVL9tvvAd/Nw+S1Z33/zzDJKP+IxUKccWzDfj9URgyWX+s3nP1s7MAc+UONJP/Q0ZjY1gb+UTvJGJfivgOflKUOmxuu4aWsLLZ7N5Y9W5ddcDuqP7Blo6TrY4s+O7VpFDMGHE1Lg/+WB67Bqy7yvvZGg2v8/Z+P6v/dUtaNN1QDslvcby3ls7L9J7kcbr75cG3tTAi/S+jOOlgY9p4FOkt6TKQtzPtwjQJc1ksLj1b88W8AAbT8Sx/bky3XslmiVorvcAFASlwEqmDBhVh3bWvucRHwChZKv9rUzqrdwlNADdW6Ch2+eeiLNMQYFs+4AIGedLeBGPZlqBHGQQIGuWybhNbuQKACuQ1K+CUyDMp2cAb4Ss7e9aARN9lnSxM8QIib7jhDA1+7f6unUQ4QKc17fJ4xAiRBZ4rj5qC93eLPvS/q+eZXv37qs+si9jqs3JMBLp9zr3t621K4uIAOgyQiUPMjX6o00k55JeY3Dty990y+bvGE3eP/fn/tx7giQA4kCryad+Nsvf1IZqX3QD/O+d2v2TwVYnkgr833d6zWtyN3vfsaTDzk/Z4pH3kd5leldfSS8SjRhORr4I+Z7sq7d2WNJNN+amre2rczrc/93ru57NWppH9Hd9kLE3T+hqMgj8CHTJPu7v2Z8D6lamNsPWBB7YZH0/+2crq1tfZZBLnPmu7piojzLvEUX64o8aoKFDOrel/AY7Vv9dG+miNtq5Zhzarky8+WUOmDfXx7buzr32YbKv3o3/zbR3jVtdfupJIOYGItan6avzYd/Xl9VtHlrHNp93TsCuN9NLvs5/a0PJdtcwbb5Ib2fm6/tLAx/VwOeD9P4Nv+Pdu7/nv/Du3d/+z79799d+y7t3/8jf8O7df+//+O7dj/7Cr4x5fON/6N27f+5v+cW6/ub/w7t3P/fv/srU+1lr+Z2/+d27f+G//+7dD/z0u3d/6//ps5Z6PfdZNQC47yCr3/N7fs+H04cL5EpWu4DdNp6I18fkuNmatgk4l6wARxbvLbb+7bkSxgLxgu/KgxQhJ4grUFbA1L4VvF1gr90SMcAByEUQS3qf6i+oLsFHTp9IbeUpqa8+Op6X7F/wS8YSA6QBGSnhLWitLrTZ8dz2upJOfUSk+07aJU6re/aCjAJu2p+OmsEly+2ftgBpJMDf94AYdrb7SAS73eeu9RCX6lfb5tDq9r4igLznEYv1WfZpYHLfnTg7crH7I1f0JNPC9oBaMjeg4xrQuXveydPn3dv4P+10AH6N57Uv9wF1NlPSOHl//Md//D1Q9i4tMkauEt7OT6B55Qa2J/Pk3HfvwxqHv/yX//K7n/u5n3u3zPdsji3PRgQb9JVPmj7UWUJV4uE72ybTxuibvumb3pNexAYR3N/7t7pHR5a4YwAAIABJREFUDBA5BKPbhfssO53O1s4CGiM2k3u2YDs0PfKNfARChazt77sT5vrXEnXjcf1QSfH1A0/BipXXl/rFBg/ZHOJubiBbxsz2esG/uwvD9l3lS67JUZ/TjPaeNe5PwcDdR6DrW+pbuxPiHjBnjvNj1pwGCe6awDcZi7VvPjUwUFtWn+ys+SVIRyc3kGSMrt+1hiH5q3/jtDm8/2TeXGOf/N1b5JoP8Vz1+ff//X//h3V91ye38a6uPyveeT330sBvYA18nPSOLP6v/1vv3v1Hfgk3v/sD/7d37/7pH/r6UklJbwnpyOI/9cX+/Y/+z18dAf4j/5Uv/vbwN/5ywvmV1v+//e+8e/fP//CX6vlpLH7633n37r/5v/tF2dfWP/vffffuf/wvv3v3L//Y19f4/HqX9sshvQU+vrd/XaSfSMbVBYBZQqQOgKkLJaBuIb5ZBNfVB+D1eonxFtBLumQWbkYSSCqpBDqAkQv8gaLbJwAPEL16U0/BQPVJJ90qd9u+gLz9LliobvStxA9ZERgAzlZuIPT+a19Wpn24oEedqwuhKUCtfsnk2SfS27bV87H51/4Cj3teWwi1e816IKd3HsjiTU/eab12SSbAcX+zFTrRd7aCzAHiIzqTodubnaAMkPcguF0r6V2bnc+rq8CcbhoAMieN6eprsMF9/RN0APDNX8GBgeS/8Bf+wvts9vrBH9Tmrn9p0G0yTh+2Lq+/+jDCT55f+IVfeE8MB8J7fXXfTGhtbvIjYPU97XPtTNm1s0OsRnxL8u8cnrzVkb7tugz+yk8/+y8osX6N0H3Lt3zLexKw/q+elfHu7+oYaTUHr07vuLH7+re7k+TaOvstca8vFARoUOD6czsrkDGvCMjMapP9yjizcTLsObaqL90uzhbuWmNcBTkQ9z13SRtb1Efrj+uXhPU+Oc3B2vWe67pTP1a7u6TX+nX9B100c3z1RL9da7pO6csdz9oJ/4/0zkft39raPNt1c/2Sev6npLq2of0X6f3YCva699LAl2jgbdI7Ivd3/GffvfsffpEQIlEjVn/sv/ru3ff+X7/22cyvZuB+NUnvE9mU+f3PffO7dyWmn+rDdP69f+0vPnWDC+vDpzLUG6+/6T/5yvZ+Ss9f7v3PQnov8CxYds+C2QW7ROJJrhvVLqjqYvh03f1LXAo83iKTyg4k+j75ukADIgA+cCACrm8XTBUYdSvdJcYW/X5WR6v3grYL2EpkC14qg++X6N7n6QE40k9ApMAV8OkWN4RQvXveibUyMNXH7sty0n3raB+edAwMvvWuakH9W7oGQK+d0sVIA/uqHVQ31e/KsZv1RdatspRUlBDRDdBNj2QfoNw2Z3JMNkSHHSM/iHftRbvd1dCMvUyvLFplQ+xatuTzKfhE7skgoGHMyLc+7CCrkVKnALOFfcpSXn9TQL62ge/ZmUDQSOHq3wnR+zQ2Xlmg5+pbRq/BAeSg5NYYIF4CIMZwffmtv/W3vt/a7BAy7zdO1tW1v7XToMD67RTntb1nfvZnf/bdstVsnW9Yplg2H0mzJXe2N6Jcvza5S5zsEOg8YCedM8b6+pLZJMJb2YyX+dy1ocGtEsE9i7QrdzOptWc21/mpXP1FiRz71TfZcMRbAITtz4au77g+tz77fl89td1911ZtjE7YWoNrlb9jt7YmP1nrW425+9rSjsBZ18fqrHP2ro+1ATsmZms9cG8+pGcb2L1gZwwd3qAzP8ne9tyL9H7Mwl73Xhr4Eg08k17bZf+h//fHs7olaT/4M7+0tRfJ/HM/9+7d7/7P/GKD//cvvE3GVs+3ffG8gL/+29+9+62/+IrRl5A+8rj3T/ypd+/+J//PX8xuLlP7L/zIFzOcf927d//OF5MqSPqypf+17/qlzpJv25ttdf4n/htf+szq/V/86V/cKqyt1vlkPCOa3/PXPG9r/limd/J9yxfXi6ft0G9lej9Fer/SzPJrUnxcA5+V9F5SewlliSmg8FlI7wUyjWxX8ktyC3yRkNYFFDyBFLKKhJNXdhf4df0S3wIWYKHgaN8BhyeyoX3P3LL6XfmeRhEQL6FuXU9Et/W8RfbU5528ji1dF7DTWwEaHSCBBTIXvFVO5Qq2er9k674nt+eeMmcdx9qxZxEluqmtAalXl0hU5b32ghQNZLIp9tIx6z1EgG2U5I7A7botft3Suusy07ZY275Kxgu0keXJ4n1GP2eyayUtnWM3IHRJLz063ZVe6JV8a2u/07t+eQcQMXlr/Ot3up2Wnibn9D3CsuzufvZpda2vu6dtumrmTT+MQTNwzdp1PsjulrjKwu5at942ky3L27q8DywAgCStDz/90z/94Teb2ev68w3f8A0ftrzLlq+cTG8JFd2Z9yUd16ft2e5EqV9mu9OvYEmDT7Xn1YFkGVN95l/siuhzq7evf9Sn8jfq61zZc2z1EsZL6Lv92KsG9U0bh6/mX+uqTmyjLtG8GVFjf31v1zj2VL9TedlmiTHiWX2uDToTwGnWtcT9+mevANhtsTZ3bfa3MXzqF1uaLMbwrhP69CK9X40Fvsp+zjTwTHo/S1ZxRPW/9B2/RNr694jltkVvG/TIqczn//KLhPJpa/TK/i3/qV/aqjsi+ff99b/49y/8e7/4vqyyq+t/8ze9e/eP/qvv3v35L27rfXqX9W43vu/0Ir2/+T/46e3NHyO1M5a1tX/r5/33K016u9X8KYP8KT1/zoz7V6y7n4X0XsJbEEuQgtFLiN8SttmTkhlgoZH5AgQLpUW/BMICbREFdIAFgGn3byT+LrxP9ZLDgl5w3oxIiRNAQQ8AxW2/er5E8AKP1VXSe4mvMfqYoQDP7UPbAZaaVfGOqXvIxtXdrved6wuW/N3rBaX3fu2MnmUa9HXlS3pbpv2i52a4nkgtctnsZwMV9H/BPHma6UZ8Sx6uvZD3Er49J2u5ZwbW19dl2my/XZm+q7rr3Z66+yV46tnnrq+sbI16ri0UPJt7BcfVofEvIXF/sslE7vTmkaeRtwFl2WoElU2UQHT8/a6wsVpfRnBtuVyWdLLuHcPKL/t7bZ+eVs8Ngl0fx/ZXZjI5YXkZ3v1ckZ0Qu4/gTTZgHyFcW3t2Mm9LtC3bxnmE9y/9pb/0wbYRjD2350ey1UV+bbQPxrP2WrvoWCHL7TM/xo5uphdhakYP2WP36hVQmc5kp2eL9QHGuQEHc+tpLPgMdTQYU1JHD9Of/peI8q3811vrWa9ff12fxM/LxgqqlGxqk+7U3XWxtrrnzcESYXq+a1f9c9cm9VvXyEFWpLVrQANTTnHe5/7ZwbBPuxyuH67fYw/d/tz1/UV6P7aCv+69NPAlGngmvZ8iek/kqmR0TSCW3qF9yl4S5RLH1r9n7pZdzy8re9/Jfdpu/NWQ3k9lTz/Wr0+VfcsYP1anMm9lij9L2dck+PI08FlJL6Cg9qdF/rZ8wcq9X9BwF98t2nfRBCQ+JkNBQjMZgGkX8ZKCltNXJMoif8lSI9Ulf5WvpPuCSn8X3FXPzUACBwVyJVBAToHR3R549ebZS9oQGfoGrgZsAF0AE0ii127RYyMXrJHD4T7qKrFp3wCyS6qMS4MIPRhq943ZE+nVXtsly9qSjeu7rgWYBY+t33VEZ/oD6koCbC9em8YaGWjgZ3VPhm1XXd3eFd47scDs6mBrJTe1pxsYkclDynp6LdtvXQXv/EbB9AW3tZ9mjZHSv/gX/+L77c0joN/4jd/4XkcO7KJ/BKFz0HyZvHte9taW75HH6WjbwUeo14dtA2bHSP61JzrUJgKCOFYXtXu+xdbpHTL1237bb3svmy3XmzcrP9kQ9JHj1e2Qock48r/+Te4R9d1bpnfbm20lRjBGdndYlndPjYkt1LU5sjdQeIM27dMlekij3RUyvMhig03aRepKQr2v7N1ddsEG90nfAov1eXfM+F22Vp9WH9IAV30139J3eenK/Ozcrg+lo7f83A3KPj3P1u5asHZqf7fsndcCDtOVudtMejPNV0d33tL/6uG7jGX1yB43lnaVzBZX/z77/rWAU4NkDZLcQ8i0/SK9Xx6eez39udbAV5bp/VqT3n/sv/7LB8lW5CfSe699uaS327bX8sfey/21Ir1vZeNfpPdXfkJ/jPQ+LcRd9AtGSoKAgJKuJ8kLrAooAQHv9JEDsFHuvvN372u/oKXkFtFo5LlybuG17Q2wLZC727O6oO/5ZlKrn7ZRMltCpJ2SrJKkSyQvgQUenwBZ6+x40p9rzRLt2kC8A5QEFAogS3ini45f5VC/oAPwfbN5JaUl9cp7l7MgrddKqgsS2U/r1I/a4eq9YB+4N57NnjYbcuU1ztURuVcXgo4E+Btw3edInAwkuWrz1SPCUFJQm2l/tY/02qqKPCEP+sROtdHsFP0B3/vsT7/s75HDEbwvfOEL7/+PrI7srez62GABwtTskvGbvD2gys81re61+fM///Pvx08/+hNG9Hf1gDDs0/baEvsSKXrYs9PB+rV215dv+7Zvey8bMmc8gfvVuS3dfEQPzCLbCO0CfyO89CLLO1I/Urz/1fXqo79LJCa7QAdSUV9QXaxO5Jp9TI8CQMZDe/Wl7IFcyA2i67AtmVZjTBb+uD73+rsnn17ytu+dg+bpXdOQXv1Azla/g+Dql83768/U0+vXX7fu1Y8U0mXnsr7zEV2j2D9/Y71kp/vbawrsyrNrwzp159RtiwzG8epw68H6hODuea80CMTcta7jpr+rv4ESutz1F+n9lcd8rxp/w2rgK3un94n0NsM6df1qZnoNx1Mm9enal0N677btT2Vrv9LtzR8zqc9CXF+k92s3Kb8c0gvwWfiRvgKBLvpfLukFVCyuBZjqvZp5WkQ9C5R3Ma+sgGgJUcnjJb0WZnVUPkCife7vJJK79V/CeEkvsFEA1DYnX2V/God7reARAAai3AOGgGbgdCB+4HvPyTa2DyX9wFX7DdyW3JZkdtxXV0EZ2ciKIAHySPglvYDV0yc5yHrBrbaAfpmNEt1LPidnwaH7gP90aRvsnvUeo7FkP2tr9xC2PTvd69/ud/41GykbZzxucKrEVB9X3+zVFucC6ZKXkgYEvIC1xGnfJxfSq12Z3pLeZUdX97LZq5fN3flYIrN+TicjjyN/SO8yoCu/DOlk8+7p2pgMMuR0W0Lx1ZDeAf31dWR1pNchWvpjbPeMzPP0PVnJtjKTa/Nr2eLJjvTuOqKx/u6wLNtJR0YFPdae4AriVdI9HRi7EsU7draOs2lBEdv9Vzc7QegQL1nO1S8gQD+1uZZjp7LH9/TxkmLPVuaSKKTSmtJ5arzJYcyb7V256fYSsvpTstcmn3yKcS+5Xb1eI7j+0Jg8za/6sdYrgGgXwRPptY7sGb6Fr9JP9tKAA90h6fyKg/U23+huMq1fdj3wAdcX3XXLc12L1tcX6f3aYcFXS1/3GvjKT2/+e754cNTH3un9akhviefeu917uz1Ua9uv/9Pf9IuHTj395NBI4//3i4doec+2W4F7kNWGz/vBTqi+7wP3/eKn3/X9Wh1k9Yf+i+/e/Ws/8Usnaa9P+9ff5f0UQf+6N9dfgw5YeLaofcd3fMe77/me7/llpxk/iVUyANw00l+ScIEU0GDxLkm+0fMSnBKqEqWC4kuM+04pOUSR1+cBA9mcAo/1RZajdWrX5yXNdyGv7shZ4nfrA8YAOqCrhKbyX8BaQHZ1cclDyUsj+bveDC8gjRQhXbs+/dlaisiRAcn72PiWgLcvbKNg8soPQNIZvWivNtJMUu93/ArKWqfrk8k2VO+dFlADbavf7oDuNDAnAFnvMup3wXLJdwnnyo4Uef9zf2/b7J4ZCdpY+M1aAQ2BC3JpXxbb5+rUL/KTja103u+a0389V7sx3/aM7cYr0yzkCO73f//3v7c37/muf4A434IEVcdA9mQdgaSbZVlHIJflHUEUAFhdDnqSsTQ+T6QXUe1hXJuP7ABJMG76MAKw92wnx/71lYCNCV0YYzpzujPSvz6srvVj7/SOYOzZjfP6u7r2nU7tQEBo18dmqs2HjpGdENe3Gk8+nT8cCfb6wOorWUSSGmBhe35+ib0YT+8ssy/zdHWQvfNeH0pa3a8vvfLXbuuTzS3ylJS2rZsBfcuv1wftu9PbS+Tq/9l3A2P1iXe+8YvkoU/lzbn1wzv6/Ez9yOqpjrsWV98r2/X6rinzNfq45xoE2fd7+vWeqf3xidYKc6KBlD/6R//o40/jdQxe318aeGngvQY+/ju9I3R3a3F/SudTpzf/7f/8L/200afe6fVTPZPqbie+pzc7UXkHWT2R3vv8H/8z7979J774O7qTp6R37xu3j9sy/Y/+a794cNZ+bmj/durz/r31W76f+skihtbTrXft6Z3cu626J0ffsbj1rc7XTxb96kxri+FI7+/9vb/3Sxa5t1q8ZNTitU8kqSD+Lt4lgF1IS5BWl2ziE+HdfZH2J2JaWXq/AGPAYAv76m92TkYPKP5Fb/If+GX/LwiovgrQL3mjDwRSOf1cu8o3Al8ypMzV5ZM+K1dBVYFqMyFrp1vzdq/vtQJXkx/p7UFNgF3B3mQooKLT9qPP3P61roLLJ0BJBwjdJcTavtvjG7TQx36qh634HdRmq5CQZmjJ2GyIjG9Jtfr1nTzsZ59I74gEsA5gen908q3eGyzRvrmxv+nIb8Ai9rY402XnvHFijyU6u7Y5hfA0KKJ/CO4OZ/qBH/iBD5nv1bOfL6pt0Gf7tPvk3HWkd4Rx78mODI4sImn6ifSa33dO8yn0JCM2ve/Zkl66RdhkVr2XK3OLYAP2tv6yKyR4n6tzRH3tO316mV5EePIvqz05EOC1j+QYK7pBWtrPEjiBEePpkz33nfbpUobX+LBL5Nh1cvgN6Wb9auNsr/VVTx8LKupTSW+DVfRy5xJbFRzoenDXLP7x2jk9veWT9L+BtCvvntF/JA/pbvmOCTtUr/Hjj/bs6qw9sEu23TraP2tOfbCg8Vs+YHaGeOvP2rZLxdraoJKxtq6Rffqx5nRMRnplsT+23naNe31/aeBzqoGPk96vlVI+tkX4ayXDV9POzQ5/NXV9pWWfyPdXWter3JdqYIvNFpPv/M7v/BLS6/rH9FXA/pTpBTC6kJYAqvutxcxCXPBQeYCzC2xKXi7h7IIqmwMoNOK/e93C28j/BVeXrFjYC2rIURK1zBqCqAyQomyJcIkE8Ko/Je1kNSYNOlTnAGaBFfBh6+yemV6AXuRDVP+S3tble8e/pLtE6gJI+ujz6inIazngsaCxhLEAeXV9ivSyvyc5d8222WaIOh6AJp0DhLIsxtoW5z1X4NtM29pb3SNAMix7Hnjsu3vscSRFn5/AvW3He6ZbV3tC9yW715aaSWZPI3BOKUa+2dNkdpjRj/3Yj737s3/2z374rVmknm3LXjZYAOjbebD61t50tfFACkee9YPNdiu5jHMJIaLEvkp61w8/8bSyALr5vL8n954Z4R35ljEH2o0ROdbOCDoyvvLzCU793vbslZ1epjNZXtt+fSI5bB3p7U4XtvKU1b3k39/r0+SZvQkgXP/b+ccfK4/Qr3+Cq4isuYWEWW/YvG269X8Nrtx1yTiYc9dv8CddGwQdPXvLVLa7ltHnk48jm/INNHT+PJHeS7zrT+n3KVBGrwK4ApL32bUvqNnXb7ouWd8aFKE/94xXA23WUevqymirxJcOVtb61/HrPBzp5Vfoszq/dvD6+6WBz7EGXqT3V2LwveO8up5+d/dXoo2P1SGz/QM//fZvIf9qy/AbuX6L1830PhElekAqmu3oggx4bKHz7AUWoszV7W0TWPxYhvOpPGAD/JdUlwRMZpkXwLFE0Ra7LvgFjRbsS+QLrDxTYqS+gduSEWQIkaDTRuTdm078zmRJ977T44DPW4RXmYJWQA5QIRvga2uj+wCUzB5gqM9vjX1BizpKMJtZAIDouFmRJz0XNLLDO05sppmkjiuAVqBrzJRd28iYTzolI6KqP0jvrrM7QYNm1unH6eXk3PWRuW11tVVWNgWB3/X1V6aZbLVR44qord49b3uzrH6JXftdkoS4syPEr1s7EV9zb2V2fz9XtN/ptU139/WNfndNHxD8ySJbK7M8Hdn2vfqnp47PypRoIZKXLDV4ZMv+nl3Zkbh9l8kCwhuUG+nd1ub9t8XUu7Ey3A68mkzr+/5Ndn3d89rZ58p5b1kwwRjwsWyuunGv84lNr/zd3myc2D+ddltz5wT/bA1BTtiEoAryZB4+ETGy1o7NuRKyp7X46qL23TWg68BbfvHOkzvvu45d/3BlK8Gn286dykDO+ir+nz/g2627XsGpvxFc2L3rU8wf/lo5gRX+n194Ir1XfsEJgSXyey1AmzeA3XXHPLrXNn/+2B/7Y19Ceq9NP9nD69pLA59TDfz6IL2fU+W/uv11ogGLJNLbaPcWKv8ucQQiC5Bc22eBukX7qqSLeu9Z/Bq9LsHxbBfAp8h+CW7BC4DR/lms9eEChgIr3xHZli0oaNau5PaWk9EqKCFbSRxSXFCCNF4gCUB3/G7gAdio7gt89zzg7mCUklRbmmWwCn6rk45/iXDJQrfXeR5pLBBEHOmFvu9YG296L5khQ8HWBXNPfxd8qr/AsYR8baxPxraEmI15pllagBYpQfoB7J/7uZ97v3V390eEkEs/JbXyxm1bbWUbd00d6hS8mDyyoshk3902xzvv2GLtQWaUXdBzg2MNZP3wD//wu2V7kd7VNYIlA0bfdmAIFrBt5HPPOxTI7gwnJxt3vqbkYiRW3+ikwSkBBcTTlvI903d9ayt+a3c/wbTr2668/4Jpxny6krn1c1RkZDPLGJf0+j3ezlF+qnLX5mv39aHmyxP5M85sSt2Cj+7XxyNkAhqy0CXcbxFNpNa4sqm+M/6xeqp/a49ABd/R9cHzfCy/dYlnfRVbrD9uf56+X//C1krujGX9vTETAFjbbdc4uG+86XHlNx/4AmUFiDZHOkdL9MlmDLpu0pPx5z8ElwTcpjfzozZHPn1un+76vL9X74v0XtT0+vulgTc18CK9L+N4aeBTGkB6t715B1mVcBQkPxEXi5dFGZjv3y13F1BA8ElGIOqW6SKK9F5gU4Lee9oBgLb4i3IjYIC1rVeVv4Bg3ws62qbnLtBu5smCfwmzLAnAUrCHPCC9BdDN2ulf9VtS6PsFkkAJHQNPCO/NXHi3UNsrV3L/qaBGT2ft2NAN26y8yAm91R4uIFW+Ml3buHZ9x7E6uZmd6hkZb2YV6a0dsBnErqC333ff+CE+k+Vnf/Zn359KvHsjtbaOytKy48nmVFUkqn3ZfeO2+vvONpK5Otlc56hrxm9/e0fZ1t2SgJJe5HRy/uAP/uC7n/iJn3i/HVhfgXXbMyenw6gA8ZJeux1s1ZxNrj+yqyUryAQS56A4dtKM/dryTmxJr/dabXUu4dr3kd6dqrzDrASMZFTJZQeGoMX+HsGsrifTt37rt773Mbu+sXTYleDY+mbHAFtko8b09olvZpOdP0ifzwVXzIcS7Y5t7cKuhY2J94HNSWOH+HVOrA6+nB2sLmN5SdkNwlgjkLKn9cB60kBb1xZ6KfG9ZLj6eVoXbn1Peuo1xBx57NjdsbjjWFIq2GZ+G/vNRXOZ73awVQOWMr8rz+evHD3TWecS/9HtzRszdrg6G+jpOnfHgA1VN76/tjd/CsG97r808EEDL9L7MoaXBj6lAQv77/gdv+Pd7/t9v+/DdlgL4CWKd7FvhLqgegseIGMhLDjRbutv3Z59KlvQU5Diu3qQsAvwtL1F2nuPQDsQWIJzSeKTzAVmJU5kullA5K3jAwzIegJqlUmU/15T5uq19d9+FNBeQlSyATjtWoMDDt8pWEf+EAvgpeDaNYSlgLNj2KCGfgBPd0xrBwVRF6gWmN4xe2sM1VewVoBWEuYAKPIhecYFEGRf9H7nVfW2e977HOn9qZ/6qfd2u/dGZYnZ0+oFYpdJNB6TR1v6MaK47xvfkS7EuaS3AQ324toluwjYzQgiafTEjr7v+77vPYEfQbSF1rZMIL26nfyAtfk0vSCN0wWiZBz4CvoR5Nrfti/zE8qwEZnG6W7f1xYdaYft02lJ7zK869fa8n6tfhr/nhvQd1/3/IiuIIAAB90hG8biZmPZvcw9X2KuITedl9X1+mxHQW21NlQ/h/B6/WJljGF91SXPnce14Qb2ntYwctz14fqS+jxEka80J578OX0pf4n0ytyg7SVtXf/u2tY1qjqtf9d2A2pkNhfIQdf0zm42/n7beWWQXluXN15+Sqpl7cgwd+0oaADR/HftZnr7ek1Jr/mlzqs39rLP10FWn0Jwr/svDXzQwIv0vozhpYFPaQAY/67v+q533/u93/thC+QWO++ZWaCBHJ8lSsBLSfDdXlUyUnJW4NLvsmG9VtAE6JXYXBDkb+UKyFce6fWzGgVNjVw/EaJL6gsIgCbXCrYt+k+gsCSoZOuJNN7TWUvo9t1YFFQUfJERGGymYXIDSzJk6ifLgDhQRBfAdAFhQUy/N5vdcdNvIKqAc9/pslvQAea220xDZUeE+uy1QWCyY1rQLDtDVv2WlVSupLdAucEDY9Is8Z1jfqZmpPcnf/In34/Nt3zLt3w4PZv+J6PfwUXmEESECVGTdZ6M2w7s546Q3sll50FBegnJADPZ6KKHW7GxbsNlm3/iT/yJ9+/eLjM6gjgZRgoFQ8xN8rO1lZe9Xl+ni5VfOWR0ZWyVNg8aAFgdsl30tPZKHsixa0jv6lzbtjojewj/rn/zN3/z+9/qXTlbhPXfe/H7e/e9o7v6Hci1ZyYbgrxnR4CRcIGN2ZhzB0p69Xf3bG8vwWsAzrjyhWtTH1eGTzC/zIHJxH72jPeVS45qP/w94iVY0+CYNsytjkWDF+Zq/UN9n7nToJn1qYEr9XddelqjGmjrGtjtx091VHfab/Cha82uI5GOK52jAAAgAElEQVTdemxtY7v12fw6X2Pt4Iv27Mbf2RHsRgDN+JrP9f+dt/f1Ff538svori7rtfnit6MFGbr2FDs0qLJnOtavnyxiWa/PlwY+qYEX6f2kil4PfO418ER6LdBdqBsxL6ioAktoLF4FCZc0PxHJS5DU36i3cgDWEyAqqS6pA6xs3wKCSoZLom8WE1EqOUXE+v4kEAOQAHfAWWUq6GjbA5/kowfkXZnqn36rs7cIJwBCd+Ta35NZX7r9GznQd9ub6W7tyyzJFGhfO22vWQvyGB/605cSX+036NA+exYxumCrumy797ssHXu7bSAssiZ0ZqxlDitH7WEkZ6Ro12y13d8jcLs2Minz6Wd59k7vyOF0sGsrt4zv/l7ZyeL3T9nYPhHq2hPyMzlHHJGsjguizC4QLfKSAXBtpmqAuNmeguDJ86f/9J9+35fVsXrpe/0A2BFwgF2gxDzcde/vLrMtszXdynax27tF1LixW7Ze+2pwgz/sNSTOdt79vWDEb//tv/3DqecIxGS2o2TXNs77e/23a4LuJ9sCHPsUkKOTtYFkmrf1z51zT36bn9hzTu32CoPfFTZWDXjVF/JTq4PN2e7OH/Y3XEui/ITRrnVrbecZe9K/Jz+H9L31Wd/R8pdkvaUjwYPbNv0JYNTvllS3P9V5+1RCbc3sHKq/NBbGl9y1AfYv2Fafdol/7X1j0sDKJfRs3lyqj+hYGWfPKXfHUwBL/0uCXdszf+SP/JEvOcjqcw/YXgp4aeBtDbxI78s6Xhr4lAZ+tUgvIHJJawkIIFBwYEHfc0+ZyhJli70+WCxdL2h5AvuIYyPRrd/CXnIFOBS4lEiX4KycCH0zGoCM7BA56IwMK3NJIhJS/RZ0PZHc6ukCxEt6pwsyyxI042JcJvOA+gXdSN0d0yfSe+UG4pQ1fgC2662rwI9tlfTW3joXrn0+2SVS2MxG67j2U0I7ufyO7yXfnhvgd0LzSAwiZIfFyNCuIRWTZ7/TuxOOV8dOCF4dA6v723uhMpSA5WQuwK2d7Xp/rqjbs8kEkNKrbcQImW25CJD5MtmQJwSLTGv3T/7JP/lIer2PK2vO/mxHNt/YHpLsHebpTyaWrZTYKof0ImnGqQC8wSX22mtIr+3GJb0CCR0HWTx6lkF2aFbtcgGOkl7juM9dl+XteD7N9c4LNt25xwb8NJHMID3XDxpb8wCpmfzVZ31GfTpdyGrabtu5Tv8IVH3t0zx9i/S+5bero1sfvTz52adnL2GuLNVVySB9mJNdcxqwQH5vP+inxLRE2BgLEK1+vpzd8SveUd847B1zu3fuOivgcWUxv6zBXX+MtXWuvnP3ZIbp3DrMz+z6i/RWa6/vLw18VAMv0vsykJcGPqWBj5HeEgrE44KCSyTuIuj+EzmxgJYgFeBYBAuaAI8rmyh4I+q2/65MwW/BewHs3UJGLkT3Es2Csieyt3bVWUANzPgECkTDq4+S0qvDC3bprn294+NvZUv4BQaQANkfWVv3AVWH+eh7ASCAfkl4+1MQ+TEw+5WSXtnA2uwF0J+aH81c17YKnOnF+LHFkl7EYeXY33TjOlK4rKVdCE7rRZRWr5+PGlhd0EHwAWGeDBuX/WtGkky1Mdsg/TZsgx37vvoL1s0DhKuH4hTgri8rPzlkevVvn5NrffxTf+pPfSC9ggSTG+mV5UWguu2TLCsncDDyrU+yzOytAQljt/pclwXmKxpY6Rwhf+24W3V3fZneb//2b//wnvTKTzbBi7WxLO+eLVlsPTL+DSywFzLu+esfape1bQS2250RD7pfMEW2ffeaLWy95vklvOSr39RGyRK5vEvqNOHqvITx+t2uAb1314nprutWbebJDzQQgPS+5S/Mi/q8SxS1X79Rfdi+f4lzSSDfcv34+mpNuYSafrp+NrAjALv2Z4eztf3zqoJgCtJMF2Snc/PyjgGZzVfrG6zRNYjOEPmV5R/33Iv0fmqFet1/aeCDBl6k92UMLw18SgOfIr0FGJfUPAGOkpxLNtRFpgKhErpLlN4iveqzSAI1Fl2Zh6uDC9os7kB2ySwiAGiWaK69EkwAS3sAtYwV8CBqrl/9u/ou0PSsvgEJt++uA0Vvjb8+FjSX9E5mpK2gB1Dv+5OX8Bt3pLOy37G8/X2St6SXTq7elbsEuXZVUPuWXi7AbtCCfRWoFaAiIWRgTzdTbMxk8gG9AdARj12f7W7bsi3UbdMWRpld2ZmN1+R3OFKzMzdwg0DL8gLCSOPGf6S7oJ/NTLb9R9gEb5A2BMsWY/Pc74oiVDu92fZmxGvyO4nZO7Yl2yXtyLWgjF0K68O+rw+1k7t9WabJOAlAlGhcoO9e69Vv/mDv9I70bjycgD1deNd6Ov23/+1/+z0h43t2beO4/xvXZXn3724dLsGRYaeT2ncJcu2tfZ3c+7f7a3Nj4aTptWu83pqz+i1LXT9w56l1hp3tWeWnF0GB2mznYv3EteXaaMs0e3zXrvqFj62RXYv63PUlT35Hn7W1ceruEKTxrmN0VB/N3u5YPOm8+rj6bH8ctLZPgSM7DxDV6ontm+/XN9DPfa47me44sM2ua3S5ci/S+zHrfN17aeBLNPAivS+DeGngUxr4GOktkehiZcG/oOSSVeDkylCicOvtov4EOBpNL6goKbDQfwykkL3P3q1/jY4jfk+k9xIwYKXvdNqKVuADNAAR+lv90s/u7TmHBAHsQI9M3lsA8InwXdKufURPxo3M+inDJ5NO9822Fyxdu3gLzBov9yszcNRx6PjXVpspKFj+LKS3MjSg0D6yE4Rhn9NND0bSVkkGnRgzGV2Zz5EOpHf1jTz1J4kQhfV7trVDoFZ25HRtD7jumYFFz7LvAmh2vbbuQUd7zjU/kVOdALCTD1FhFzLAq2N9c7Iy8oFQIb1/5s/8mff9tY27ZHdt2mbLj5SMsvMS6TvuJb10Xj0gyd3yWfD9FKzR1waISvZXZodY/bbf9tvej0F/Smn9XCBj/0Z6m9Feud3bFtORkJ/+6Z9+P64CDLJ2Jbj9ySUkt/OugYzr2/acg65GeB1iZn6tHaTsEi56EfSYjAIQfMD+Fuyoj+883nWk3s8c6e/KC97cNaK+/snfXf/ytAauTkG5j62Rdw1q3S1/Zbx95iNkxwU7ut7Vl/PB9Cj4YvxXX4M21//Xjtu/Bm34Ce9xe61ievdzfnycecOf6Ed9ddeq2kyJd/0xm22wiU/nx16k91MI7nX/pYEPGniR3pcxvDTwKQ18jPS6Z6ECNvzdBbjA+Im0PMnxRFoKMtTf50SBC+76vaSy7zxd8giQdXG2wAMQwHBJTvsxfSCs6ivRtz2wmb6CnoLqK0dBjToBQiBzZUqgLui/43NJn0wjnerbrvckW+2W9DoBVBl1XHJxQWlB3mcloa37yyG9T6Cb7X5WYOz52ka3wlbnbAHJQxwKSBFCoNYY7W9bWp2aPeJkt4KfymkGBqFyAI3t6MCkd2AvaTG+CPZb8jWjwx6NO1JCHuNMXoRpukKUkVBZ2B/6oR/6QHpLEJFj2z/ZPwJQXyOTKjM5/ZbMsrcbNDFGxoG8baP+x/Xab4MLDg9b+3vX2sna3mneWIz07jeJ1/ZI7/4LQKxe71ROTxubPWvs2H2zl3d7c4lt50zfHa1/3XenZsv0Idd8bgkL4uWag6rMpQaJumY8BcM8y183kKZ+2/Trcy+p7zzu2LSMZ+56dklv/ZHv9dG3fuXvWqRt66X7CKd5heypFxHv+mNeWTfq07vOPpFexLprJjtmV55BfAXLnBR+yfzKm8/X/ooPJnfnzxPxNX8a1OK7XHuR3k8huNf9lwZepPdlAy8NfGYNfIr0Ai938euiVmJQklPg8JZAnhFJLrhsXZWjYOLW24i4bY8IC+Bo0W6dAMnqth1Z5LsR+Nsn7dFjF36ZlmYmGinXPwCkIMG9AoK7TczPs5CvwF6fP2YIgD4iZoxl+gqMSrRt0+zYKXvHpoCz4wncFIR3PC7QLbksMSngLNAWkLh2W2BbwPwW4L2AFjC9Ou8Y33EquEVyEJHqbddsM93nMr1IiHLmHeK48n7DFTFG9pt5pvs9b+t67bv9Ybe17ZVffd4jXj22OAu+mMPaXxmkd9e83+v7v/Fv/Bvvyd3qXPtOK0d6+85i/UNtanryTqh3E2Uwe4hW54Y5qM/aYe/saP277dZmHPTlJGVtLGO73x7ub/k6/GuEeO3vQDKkF2FZ+7aX7vkFM8wTATzvW64tPovv6TvQtfvrF/TBQVt+VukSqz3XIN2+r30nLss03jliLugXe6LXkmD2zJa6k6UEvH3lGxrUvH6GvV/CW72o5/qxrmdPpLdk8/q9+rindarrW+dL1w/j1e3lHYf6dvIpw9fcQJc+tT+CZuprln7P9UyM+l/zR1+sDU9rTvt4d8Ls75J16595ufpepPdjK/jr3ksDX6KBV6b3ZRAvDXxKA18N6W3WoaShAFv7BYsFG5eElAAiZa3vkphbbyPZLa+czEIzUjKeot4O9gG+gXeZ3xK1AoCCyytnycqN9LfP7Q/SvvvAIEIxmR00tLYKegrEPqZ/+kGogFMnffYU4GYpvHvoee1fAlrbeyK/2i9Aa10Fl18p6QXEnsBusyZP9xGOBjKAxz0PlDZbuPu2+Rqr2iTSKStXm9n32R5CNPKEaCAYyM7swSnO3hdln97VlIU1x+kW2Vld+jN5BHv0l82xd9lKZG/1ySbTQUH9ZLaFe9eR7LU53f3Ij/zI+z4gh95JRo5LGviJzr19R3onx7KW+ze7Xf3mb8dx981ZYyBjR3a2gPTyP9qmM9kwRBVYX8Z2W5w3T/bP9ufJJXtrjNcW3U/eyfaN3/iN78sjHdMhW5Nd47NKevZczw/o/LnzYH9ve7wyk6MBOWXZn90ek2njtc8bNHiar507xgE5Z5fGhJ70se9ql5DzF+vr9W/1Mw0iXnI6ue76dcl7x/2JdHdOltgrd8n+lbV1krX+z6Fi65NxuM/RxcrZgYJomv/tpzlP5/WrXVsme39yqkSU3AJayGx9o74a/9qRPuyaOUhn7HTXd/9Fej+Y+OvLSwOf0sCL9H5KQ6/7Lw0AHr/zd/7Od3/n3/l3fngPa5qRwSkwL6gQaS8g7eJVgNoFseDigtg7IiWBJXcWedkoRLLtFFRdAAOAaa+kBzCQ8QSugAgkccAPkHeYi5+AuACZPgGGS4j6fMFRdVtQqt9vRcpLaC4ZLTgtUC6JXRkykh3gLei9tvGkx2sHtaF7r/Vp/2ZMWp5+noIMnyJNF4Re4qv9tlF7RB6RtNX3lCVlm5dkd/u7tmc/IyPLAnr/c212dwLSUHCLoCFDNwuL2E2GlbeFuoS9GTiE1jWEV6ZXX2Xj2AudrY1m6vqe8Mbl53/+59994Qtf+HCQk98IBuLZQUHxBfwAsuynzNX6bhzM885hJGDP2MbfuS2wwP8JlKlrf08fgjbN7K/ukd1laZ1OrO7NmxFiwYCN84j6ZHOas99LnT82Zvxebev6F/O4RGvPGD+Efn1bn9fmAgbV732NQZld956n93jZUX1Lx4d/vr4Mwe+c4V+qR9fMN2NQGbtWlCw2END16K4t5o814xL03n9ap8j25Ge0e33K05rYtanrl7UF6eVHntqtPZjTGytjWN9D3vqy1mkXioCWYDBb6tqjf12H20cYwRwQXOl5EF13uh6v3T/8h//wh8BZCfsLub008NLAL9PAi/S+jOKlgU9pADF8Ir13kbnEAhmwUD+RmYKOp/IWSGC3C3FJx8padAtO7mJb0HD7DgAUAPb5kmqAGsEoaW10nA4A5JKLgZaS3PZt9ZUUVHdPcpO5mWVgpONw+/P0t/oHPOm1utU/QAnoKunt+1gdj7bHfp7AVcHwJYMFZWzm2iK7uTbYvz8GRp9kKoC/gPhpTEYekDVlO/7IGBtl4+YEwtEMzeoc4V0m0O8gs70C0/XN32zCWO46clBS2nGfbSKJgjjALnnNgdW3sZdR7rwEjNlMx4WMuyYL7WeFdjpxSS8iRkbjfYMq/JW6p8O3SG/1fEkvUibwgHAZxxKn6gO5X5tkeCK9I77mi0zYrv2m3/Sb3ss7uTfOf/Ev/sX3hHe6lzHeM3/1X/1XfyC9a6fBrfqvjl0J75335oWAh343OCCbeufG+jcyLtil7utrW64+sjZxgyzG+4k01f/wQZ1LlwR2/q5ec/GtNfCzkN6uXyVz5uRd09rWxwgvXRkXdZtzu+6d9uv7tdH6W55f4W/orONz1wz9rK3Vh+w+/0Ce2z/tdIcJ++KHBJRk829Asza1+l6k9y3rfV1/aeCXaeBFel9G8dLApzQARP5Vf9Vf9e57v/d7Pxw+YZHrQl9SeAFGSYwFtAvxBWFAiWeQwwu4tNlocIlmSWUBcxd1dRYE6HdBBqBWEneJcPU54Oh9JtsKgbN9DswCkp5rfU4nbZ1kJR+A0X4Cg4BE+91xKFG84Gx/O7yGDgCeAmH9kTnsKatA0M0cXDBk7K8t1rb09wK5J9J7AeNbNt5M2ZM9XJutjb4lM9tmv/3JH/orMaI/xLTEl967JXXfR3iXBSxpfgLXtWsBEJkVtnGzZ5MR4e07rzKFk8k7m7bUrq4SOKR3dflJJWSm9kqWXWv2aN9/9md/9t2P/diPfcj0VgcNupgvHasS09VFT7Yz2zZJP91Oax4aq91bfebpW+00iynryBZKFndvOvGe9QIFDv/a5wit1wZGen/0R3/0fcYVsZyelw3+Xb/rd33IViO2DagIstn6fANMV2/qEFyw7fzJl9b2O/b6QXcCXx0P+tu1yXsDKCXD/I/50mdXj4z89RP+FkxoFrHz3Nhegqd8A0f0VRJ6dVrfPPkarHvyQd0J1blaH3D9Uv0d+bV1SX79VdfNrmNP60fHaO3dfgmwdGfRnkGmlakfJvf6xn/se9cS/k5/vIbxVB/dv0jvW6vb6/pLA79MAy/S+zKKlwY+pYGSXtublXkCUgUHJYcFi13g276F0WLdTNAlyBbIJzACNFwwVBBwwUTJddsqCbVA63frKKFBZAbavN9oq2DfubPFE/EoWUAYLkFsn4CBmyks2AKEgEwActdLeunTmAHBxgegKShFtIF679wBQzfzfsko/fWz36cXxOECMf2oHVwbk70r4Ov3kt4C+TsnWuZJVmULDve9RMK29gvypit6Q7jaPjCJFO5zW3+XCUWulKNvdtHtht3eDFROvu4MWDkkSaavc333kZzJLBNMjoJZ/Uc8SlT5lAJhso44LTu+n+T5S3/pL33YaSDb/dbce/JjyDSCb8vsdIHUlTCWrCIkF+Cbo3eMaj8NQPEFzW7ZCjyCO/LrFOLJiQyv3AIbP/mTP/nh566mS9n0HWKGVE7G+64uQtGdKJfQd04Zd3ZWX1yfUx86edcXxJ1u2Lhs9w16qWPPlaj1ubXZ07mfZHiL9OpX/ZJnO071dSWzXy7pfbIFc6xrSf3I7jfzXmKnjEDVJeXmUgO9dw148lnXh/J/iG8/zdGndbvrev2HNdD9BnIFvZBe2+BrZ/qlv7Y4k6uBJc++SO+T53tde2ngUQMv0vsyjJcGPqWBS3otxCUwd7FSZ7eP3YixhawgqovyW3Jd0nFJbxfhCzgugbxA42bZAPdGxgtAWh7wLKmUyRgg9f4VIIgQ08PNyq7/PRDoCZRpH3AEto0NUlMyDYw9ZSFK8C+hB54biABqmqXUD3ZTkvwWEOu49PtbmRKyFRRe/ayfiMu+1xb8fe3zyRY9e+3x2tJbwHf9N/628AKFa7/vQxYkqh/x15fVMcL7Mz/zMx9+a7cZNqRl8nT7Y4lxAwbsAQjvYVUINz3NHm1XNjdKRkoyngIWSKW5YvzWNjK7NrYDYmTPtt6ngAFC+5bPMK9kq9f2+kaG6Un/6Mx2TWMmW0o2dm6emG+1m+qDDgQ22DM9LmOL+LLfjaXf111wY9lep1fvmR1gtb9Xx8oj7d6JLpGZj2FrzTZ7lv5l8WUO6a6Z+PpdOvce995PXl0l2PxA14Y7B43B9bv+bpCx64e5UV3futk13T/5V3ZXEqdc7dv49jn3n/yCa4j2DcLeNeT6En0RqKpv63rXTPXK1A9fgn2JM9vXNzJ3XS7JfFqvp4+S7bXRQKdzLHadja2d9csc0Nf2q6SZ/21whL7W1ov0Xgt8/f3SwJsaeJHel3G8NPApDTyRXmWAwmYBSxKAxSdCYJH+GHlouSdidDOjXSBXP9BZYFzw9inQpE2LcIEDUOFTJLtEFOCTpdLe/h4g7emXFxg9gbjqtu03s1QgPpkKVjput/7q17gBPYA1kAXolOBWl1ff6ivAeQKxgE9JxAVltYmPkd6C0gLAfr9A8NpYgeBTuWu7BafkBi6d+F1QOH3aFi5Lettx2ExJ2kjvMqHLiDZLvDbNxcmCZAOaZBG4uOO3sn7WyFghwRtzW9f5hNqsvq9OfRG00d7+lmVdO/vORj2za9u+/eM//uPvs7xXb0gdEktfxmJ9Jdc+e0KznRUI2soC4ys/ufff/Kz97z7CDNw/ZSnNvz3D/wD5ZEXE1tZOYnYgGRkcBjbSP11M73426Nu//dvfPz99jRyTRaa22UM7HeofEHqvXvBbiD9/sTJsrrqdfvUbQZepFpxY2WZ5nzKKbLW+oQFL9lTfe/3HXbuuT9ZvAR/l2Ufrbh/bTu3rkt6uJfVTrtcOS+w7V/i8W7c5e9ecrkl2Y7BNgQ3z+snHWkNq2zcwqf8l3fXvZDB3G1Bof7xWsDbXBt9nXPgD6zjZPFv/a8254/EivZ9CcK/7Lw180MCL9L6M4aWBT2kAwN07ZNveLHoN/HSRs6gVQFxiUbJlUb2R9i5+le+SDECj5Bpo22dlrRwXlHyMAOpfCc0FMICnfliYHQRVXXUbYknHJb0lTZWvpAhwAfQbdd/3AmBA44kAPun1Ej7Ed88Cp33myY6a5TGm7Mnf+lkZrjwXdD/V1fG541nZ2v8rcwHlBZtP5Z5kbp0yubtW8oZolHzKMvoEBG3xszV3cowIjfTaXlyiwl6RX2SGrQnAGEdEDgFFrvS3QPXKhvyQFQhG8kaGqjd2I9OrTXo0Z5fh/At/4S+8J5lIuGcQ+T1rJwWbarCGvXsvFIlbm5MDIUQWV4dtx7s2PSANdKpfG89mjfc3YkcnK/OU6S1B2bPbpjziu/YnvwPBvAaxjPeeQyi/7du+7f3PGiHw5k/Ja+dL54Jn6FAAohleunyLMNmZMPlkpJW5pKZEp/0uqWSPG59ueb2Bxtq4OdZnboCVLV1/Vx9Jd/VBvVbdPa0D5Ljr3fVF1/d6vqTyaczuWFzCZ/eQsWKfb5FeOrrBmq7blVVQ8QZBa3N88dOaSK57z7jdLHwDRnYNdK1+yva+SO+nENzr/ksDHzTwIr0vY3hp4FMa+BjpBcgt2EBVF9GCiJKVfX+L9BZwk69kyUIIuLbeAvELhEpkVgYpvuDmkp+C8mZNmrW7IG31A87NIC17s2dlwVofEkvOCxou8SrpBQpF+3evpBO5QVAQrksw6XKfMpEdp5UDHAH9lqk9AdPN5hS4NcJ/CWTrKSC8bT3dK6j+mH2T5YLJG4T5GIl+shVtrv8ytUiv4AEyqrzxcUIvwiRjZpvuru+3a3fQ091hwZ4B9LtVeXI16GIOIHurz0/kmG+fIg2I8Noswd51h1ixxbXHZqcHpOvOr2Wyd4jVnl2/2dw+/b7unRv6rA02umw4mxGEQHrJLBvs3dTpyDv4JR4In7mx8g7bMRf2jP6+RXoRsj33Ld/yLe++6Zu+6cNW65Xp9uUf/uEf/jDf1v89u+3E5mZ9Bv97CZR+rl9+ggkJRTrrDxEO8tdGkfLZDDmaJa69lPQalxKXXWt2ePbCL1YusvFtXR/4OL6468WdD+phs9efXh/0FlnrelNf/eRL699rS3u2pLdyk+sGc+unVn42Wt/aMxXWrqDQ6u78aEb9+pC7HnVdu351Y1Rd0FfXZ7Yu2MQWBWRnRzLCxnfPsNX2z5yuHC/S+7EV7nXvpYEv0cCL9L4M4qWBz6KBLTbf+Z3f+e7v/rv/7g9gS6bhCWABIiLRd+G6YOMtGSzUFlGLaoFOAeQFBRbHkkNg+YL6yqQ9cj+Bjz0P6D6BnfXJqatbzFeHDAvAuc+SdOCE3E96KlFr/3q9egJwqgP61i96RoQBH8Ck/Ws7d/vqU7Rfn2onBXiuX6JZXTzZh/HzXOskh+zoW3LdemtvF8wC7W33KVOj3J7vtk5/j4TNLgb2bbssIPWepCzayiEVgOMyvSO9I0d/5a/8lQ+HMrGnfY68lgjMDvb35iS9bJsscFzbRMydHl7S3/6z3dpT58o3fMM3fIl9N9uMaBr/3VvfJ8cOsNr/tVXSu2cFD8whpJP83YVgrt9s4uTd83t2+lsbfcewwayO5+Qp8H6aU50fndvmFMJFzrU78rj3cwURZcB2ffbi3ebZxN4B7nPGQ/a8743zk7Zr0yUZGhTjR9UnwOAdbvp28rRgTEnS9Fqi24PO6O76NIFLWV5+YPVaP1YvnTgYjf/Vh7ZrzFan+m7grf29GURl9oz6K79r5pRt4PWbnrl+qTbxsUyvPncOk8cJ215voLtLWNl/ySjdGIfe4+/1tf5RXbvGHyC9xt0zTxnZykLOS6h3vbtJzFtBGG0LLK3OP/pH/+jrd3rfAlCv6y8NfKkGXqT3ZREvDXwWDVzSO+BhwbugsAvgJb1dMH1/av8SDmTMYlugA7yU2KzOklsLfBd82ZiCVOV8PpHZEtJPkV5gCHHxDhbgDEjeCDnd7Hr1W/0Bp8qWmAAVF6TfsSrpLfFqXSXEt33yqfeSy+qxuq3OP0Z6P4ttto2Ozb7Tf/tzn7/A7mnMry15pv13rfWZI8jRnpHB6Pu2u95Mod87HakF/BDGAd6RIIB3pE3ZZnZGrL2fanyQXnqx/RjBUQ/SK9NXG+JYF1YAACAASURBVOu8RTjptIGL6RypVv5mhW09RnhXZv0Z4V22F5EzT9aOQ5jIYQumVwlKetm3bBbiZD7u0/ZpuzHWFp2XwO9Z/TC/jHX9Sm3bFuWSETrY505q3r/JtQCDe96VHRGefDJ6COfq40vI0KCacXCQlaBJ/cr1cSWBu6fvAi27b0uzzNyeqU6UK9G8c7KkV2Z65bzf2XlkTPmxvr/O//FPxrgBi2ufndv7jjyViF5SXpvuPLYmtQ/quYT32hGd0ONts/4UETV2xtn4y47yD4gj31RbrW7v+sEHlZxe31jb3vfu9KmePhZE6Fy4PpPs5jA9dgdD16B9/4f/4X/4S949/6xrxuu5lwY+hxp4kd7P4aC/uvwVaGCL0Xd8x3e8+4N/8A++X2CQ3gtyS0q3oPV3Fi95AyIvcKx4jQRb7ArWAA8k8pKbpzLafSKU6m4b/X4B3MdIb4n2dCY6v/q8e1XQeNup7HTS9rv4l2wCiPuUSawsLVcwVnLreRlq4OOJpCt3Zet4X7J9+3bH+cs1UeDpY6T3AjjgjixkLBC7cgO9zQRdIN12mukFMktOzI+rX+Rn73p6ZqRs9e00X1nKEUNbqGXe1s7qs7W+26iRSPMG6Ha9mf2V098bRKHnbn9tH9jgMpXqYPe2e+/5kfc9i+StX3tXeVls24uRGPpDSNmi/jZocIMR+tXtk0iSwERJF0Jxx+9p/nW863+QxH0iAdo3vtMPOwT0EeDpZP3wO89rx/bryTz9lCwhLeY0UqLvq0uW1Jy9PueS+ZIQW7tl/+30qT+5frPz/Mq6e4IrbEMAw7xrJlHAQuaZzzP/Op5s/gbhqqO1zT9aP4zBLWe+1Fe41m3Y6rnryFvrGH2/RRJbT9dWgZ/uFCEbPe3TWlf/X7+nD+bW9aPXZ17SW/9Yol9iW79AHgT9qX/mSMe35Le6nDwjvRt7fXiysy93PXk9/9LAb1ANvEjvb9CBfXXrV1gDT6QXyHgiNBamp+1Pfd7CXMJB9AvM3iInAHaBecGW+kpUgJMbgS+BqRyV2WIMVD4BPWVtfxtI6am4facMmNFfbXXxvuBRmYKlApKCqepN//ShYO6CZkAU4CiYBloA6oKnC7Do5wKm+9y1ASDms5hyiWqJCTDUsbz1XT13PEt6CoTp5JKr2smT/VyAjlyxTWNFppHeAldZ3tUzAvOFL3zhPTFaRnVZQ2O455YxXTb4AlMkctcRmGaA2aGsMX0WyNIFQnttx7PLTHaOI1HmDtm8U7x3lXdw0w6y6rwlc7N5K3v9R0knUlwwbr6s7l23E4U/MJ7suic/X8K7OrRP1vtMM4gIlYDXPv2kS7c8G3sk1c6AXR/pXRl2UPusv+z4IDnaXz3Xfit//du+9x3zkubJxX46pzqfPuVf6/PIZ2yuL959p4LL0F4fIiOI9Gq/7ZQ00c3qadDhktDqp/N6+mGT5u4T0a4PtF6VpFXn7Xf113UC0d54dE6wSQGcro31a/T2Mf94/SJdXR/Vedo1YuVt365/u+t01zvjUF9DT/VL9WEjvdafyqi/n2X9eD3z0sDnRAMv0vs5GehXN79KDWwR6ju9d3tzCYvFqcDKAmSxsnCK7HeBal2XlPW5LsoFeQW+BUWX9AK4BTEFHBbQylMCALgXTFxw5JmBlG5nLcAi442IP5GxAiYAodcu8JKJuzLqx6dIr/G5pAwoKfgoGKKzJzJXYnDt5mNmeknxnr2ks/oH7ju+T/XXXnofkXsCs/r9RHpLMnf/ZiYKwEe67pwA8lZOBnTj4AAn8uz+fqt3zy9jOILpkCqkl46Q05WpLY5E7d/KjSD7XV/PFcA3kHKB67Vd94FvemKzdDD7XFkk5hd+4Rfe/dRP/dT7DHCzfiUznaP6ZQ6sL7U5QacSv4Lo6Z+s6q0dTye1V/fYifZrd1dnl0z1sCFZLe9kCiaxPQT3HrS1MZxsJb3meH3UdFGifwOV3f5bO1dm4zIb2f/qmp6VL3Gp/kra6PeSzpbV7p4ReKBbGcwSOj6yc0bZfTZj3/royPvEHc8GKu7242sL5vf1c52jT+NSG3laP8hzSa9ntbfxWb96OBl7E2AS0Ola2Prrr7rmPBHI6rvf2UPX2N135sNtQ/97na/qelY98ecd382DF+l9WtVe114aeNTAi/S+DOOlgc+igZLeAQWkdwvsE4gB5IEuoATouuDhifwASZ4t2H0LiPb6BUQX1F7AWlCmT5650WiLMdB5F+8CjAvYS1YLcksc2ucC6gJabVwCUtDQ7c1P+ruglAxPunuSg57U8zRWta87bkBcP9+yx89CegG1C/Da99uPgnTfn9q6xOrJ7q8dFNC27+RxQBE7agZ91zbXlsHdOHo/E9EY0PXzQojUZEIwETY2UMKL4O5QpMmyukp6m726hK4guqC084tNrixCV/ICwO6zvmKZ3mV5J890oQ8IjMxU5271Wv+i3wPGk43cHbfpV7bVPJ2cxmFytP/XVi6Y7/zcs31n1LuxGytbdLXNtroDZHLuulcjVp+M+Nq1e0TZ2mznYW3qvg/td8KN48r1neMFUmypXvuXZJtnb83xjlN9BX+hvtqGYIdx06/V1YBBAyltf89rS6BRMIhO9dc7w2+tDbaYN/PLf7/Vt9bV+V8SaXwa2ClhfPJDT77FO/vd8t8xESDwbvmV51P+qXU9yd9r18d2nXtrvb52s78v0b021vm7+fna3vzWivm6/tLAL9PAi/S+jOKlgY9pQCR7i/Pe6d3pzQMKA0be6bqLHdABqIo877rFuQTiLsSXcDQqXGBwo+Ulak/fnxblApfKfUlvgW9J5c1G3OcAaeALEACGPd+2C6yBtF5r+wUJ7TPSQUcl7yXwwCfdXPJakPsEcAswSzjVtzJvEYP2/QnQPRFXtuLzgsar/475BbZXp4DZBdDVV8nErjfoUV1Wjqd2XfOeN3KFoMjG+pkihO1mwnoKtK3EsvsI48rsH8KDLI1Ey/QivSUBJSTVQYMsJUvV2yVRDY7xB2QqGXcys+2pMrF7Rla8mcvO32a8nICNHK68OVdiPB0tqDBSYBvxypD/rTFlBw0alfCW1KyuEskexiSTyJ69NysYsDFdGwIDtkQjw3v32XjcObw6R9p6vYShMjazazvzZPNzMtYBQRXzunOm/sfc6k6TS3rNH+R1Zeip48b2qkfz5Pqk+hH1Cx7dw8n04fqI2nH9NR3JzpPB8+yq2XR90/dbd/1Efdv1H4KRfCz73Pi0PX1xzfg5JG39YU/svGvqDcJ+ivQKQtVX11dYn5o973rPN7GX+3nrvesE0utgvqd1pDp/fX9p4HOugRfp/ZwbwKv7n9AAsLrP3/7bf/u7P/AH/sCbpLcLlIV0QPWSXkARYekiWABCtII6JBPxax0XUDwR34IPgMZC+QTKShYBvE+R3raL+Pe3KAt6vfOMPJZ0ApoFQNomVwnIE+ldfc1SXP3qe9tvG32n8QYIWleBU8Fky1yAV0J8wcoTmK2svn+M9GqvoB9ofAJXN4jCLm/fnoDYk91qg25rZ0Ds2uxP8ACBsnuzd8RvJ/kOvDZwNNLm3cqRN6B1ZXbg1cqYwwh2bZK9OSzp2uMlBrUN92qDHWPXS7rXH6Rh5W2nbn9XBwILmO9vWW317jmHd+mTLb/Txd5z3j9tmAfV3957tjXcluESWaTF+ALxlxTXN9Q/+H5Jb7PfJU/e9117fkaJHU4HiN/q3d/bKVD/yK70YeN/M9jmJJ0ZD35pNubdYWOHKK1d72mu3v6klXo7d6+PL3kzL+pjkXqyNaiobRnz+u+OT+e49ja23davXn25c93fArzGj/5lUEva1pY2ZKnv/OET6Gj1Gz82VX9BfyW2+r3n+5NMtRMBLr/37DT4lW0QpcEo9ZJ5z3Usr+/cPfKz/44DG22QoLa3Z7u9vusXP0K+2k11uPZfP1n0grEvDXxmDbxI72dW1evBz70Gftfv+l3vfv/v//0fQE9JSJWz6zITXaB63QL6FrmxeCJ+gID6AIQnUFoA2izCJY8ArLrJbIHdfaBGe1feZo16Eq6MSMFbQSHwBMgWRCNZJYIXVJe0lQRUP7uOZADW7RtQ8hZguYDtElMg62OflbPfL5i6YKkE9InsuvaWjPp0wWzt7q1+l8QNVCEuBeclufd7Ayvsp88gJGSp/XWbMaBuayKbGqEbmF3dI7bbErx7fufVgWnth7H2XrCdBwPNe35ksZkw20EHlskxOQv+Oz+qZ9fZ+MfGj36Qexneylkwj6wIpO3erk0f6+OI8WTe/xHaPSeLbqtqD5Sr7ve99U6nKyOw0K3HgPz0X51cP2X78p63rdlhUEgL20A6bpBKH+trtN8ghbZLELZ9HRFDYipvt35PhwsA2E6/dpGa+nfzwef1q09Btqd5uGtsmt5LuHav28unL3pEfOt7nhboji/93fMVnvxag1J81SWnSDi5yG6+8L38RsfB3LhBgerSuJcEX/+1Z2Rz2dFkn43v/8bTT3HxAex8OrzvrHed4a/f8nXu19fe9ae+UJ+tyezxrm39u2vhrYte/4F/4B/4kt1EdqHBDk928br20sDnVAMv0vs5HfhXt78MDVjMkd5m1wACi7FqS3othI0wX6BRYAzIWJzvontBV+/fhfiSVPf73AWLXVwtzCXZXeT1afWV9NIHAGIrOAKjDqCvEfC2f4fpAgRktiRxZQC0C7wKiFeX9rWDkKnjEpa3xq1jpq5rE2+NxdP4NevR+q6dFCST4QK3ju8FjRd41T4+VV910T6U1D6RXs+ymT0v0ynj6mAagHrP7pn9PXIyUjdwN9IlA7prMp+2HTaosnZl/czPAeYSbcQA6V27JQAIDd3UF1x9dY7VjmsHDhJau4j45EQQ3O8Yri6kb99lulfvgD4SMNIrE4ZQet4Yre/1S567wBvBMQ6Th42WsNGBvnt3VwbX1mGnEJv31Y9xmlwbawEAc7WEr/bKjvRNX+juaV7wWfsULOj7n+q/ct66OtYNEG5cr2+o/df/3axpyR79GHdb1Z98ytO8ZMOdawIod/w7Ftc/mI9dD4x/yVwDSHyxca0Psv27fa3/71pnLprDe66BFHKvjEyvwMrmhLXCWO3ve5BX67g22XGsjrse6ps+k3mf1V3nSW3nya7u+q8u+n6R3o7U6/tLAx/VwIv0vgzkpYFPaeCJ9FqYm/26i98lb8BFt6w9kd0uiAXVnr3E7y6gBYKVrws6sFTSdEEWkGKRBUAuqAOMEAIAa+XWV1k0wLJE6FOkt0Cq8pOh4K8AsCSY3Jf8XX08kU/6KVC9oNDfdyw7Dp+ysdZf/T4B2Kf2nkAYfXys34gkkNYyiM3tR+3kPn8BWsnCk63PJhA+75TeQ3cEJxBZxGl2hPCyI9sugU3BlhtUKTFCemVAu0XTXEWgAGfk2G8HmwPGrnPgrbFfnZsb5on3iWVo6MP8rs9pRrZbRBGBlRnpFQhYnWRW38YDKUZSkDQA3fZhcxYBnezmc22nhIbOEV7vyMqoko1c+ld7XaZuMuy/vq0evqm+sP7KeJXY1Y7ZKRn22fc+2bVMdf1J/Ub7W5/qmWai77yt336qX93XN5Rk0vElv+aa/ndeysSSrfZOR3dd6/USUbI0GFRSWts0d9of23tdM2/8fbc/dy6Yw3cHQtcM27P5hT1bn9UxuP6//u+usfVlnyK96mWTT2NNv9eGntaf6n86eJHeT62ur/svDXzQwIv0vozhpYFPaQAIlentonqzvha0u4ACtsBlF8KC0LdkeSI1F8S17BMAu/ctqAjCE7F7areLdol9I/quy+A1Kl+ghqx0cQdmJhddN1BQkN1Mb/tHxgsKAeqCmCfiVhBSvVQfT+N2iV1J3wVYb41fQdTHgLJxu4CsoKhgsn1XLyJZon1t8NrStZP2+dr9BZhXVnbSrZedI7YfXuAIZO96gygDtSMw+zfA20wVUlSb3feSXu/99r1X5AMRXJ/Iu7ZkjXdd5gqRZ793HPp3fQOgTVa/M3yzX91Cq5+ygGtz8i8g4P3U3fPudINTPf3WAV92R3Qb8tpf+ZHPyYa4PoH0zs+V857q2pq+tuXY7yqvjfs+NRJDzvVj7craT1+IWrOj7L4ZPQTMtvEGLyZnifh9v9J9496xNEc6b578iCDCJaXK19c9+e+uNfzFW6S3bbAv/b42j1yuDB9tq3d9XA/iqk/Ulqy4MWfL5oS6qvf6+pLQ+jrlnNheMqwtdt6/910glCzq6vzgO0vuP0V6r1/ky/jr6q1zoL6rxNfYdtyuncAeDdLV5qbnF+l9GpnXtZcGHjXwIr0vw3hp4FMa+BjpLRAq2Si4t8jfrZWX0FyC2ToAb8DDZ0FF++E6+S6geop2X0K3Mk9Ar+BHvRf8AikO0SlhQHQdolLQcMF9F/0LoAAIer8g5Ik83n4jRcre9gvQnvRzSW6fuYSs43nH/urxju+10Us03+p7gdy+t39P8tAZYDUg/ERsyAOMvSXPk0223W4vXF3IItI5woMIkqnlEakB2maCkbSSCvX32mwQ2fOTRQ5d23MyoeyEDPTa+2x88nV75f4uaPe9c1m/S3r7DiQSYU5WFzJ364vTqPservef9Q8x0L7M+trQ9+nTzwOZgyOeq2N/7/3pZWFHSi7YLyHXluy8A7aQXrpyMjWiaVu0681E951UpH06XbvKdazZvKBEyXy3xwpmXP/0FulV3/Uz5tldA+4c1h5b6hyubfT+Je3sgQzXX9ED8tt6yXPXpWbeb1Cha5y2ELwGG/SF7Vi/Lhl8OsipeludffWh/dhzDTpXDoGBydhXFRxWhuxeknn9eclmx6/rSOvQT3q666/rnSN3TC4JbgCh5djZi/TemfX6+6WBNzXwIr0v43hp4FMasLj3nd4CqYKSgtG7mBVcKKOeC2yAmLvoXgLyKdJ7Sd4tr+9tv/ooqGif9a1Ap8BmzwIrwCFiImPjfbrK2Da6+JeoFHjdd9tK9i8ALDAErBAlf1/S6/pb+qmuLmB6ApjX1m6/PmWL935JrXvtZ0npfdZ49XrB2my5pPQCxOr3LTu6gL6A9up0st4tzrb8rpysULfp2pbqXV6EBYm849P5NPmRpmZ7+27t6kUqEdLaq/mxdoButu8QsGtD7TcyrQ1/q2PPloTU9qvLyT/9jIju+RHU/Zt8snHdmuy92N33/vTqRpKQ3pFcekce1k+nLwtqsaWSjRK0yTDCO7I8wjs5788JPc3Pta/OtVGCbn4hBfq6eoy/soIjtisjDGREzoz9nQc34MIGVt9bc5JNfMwP1P93PNV514cSu2b8LpnsnO52YzJ1faELwZgGFdijPmjT54ISdMWmfCKW1+9UtwKfT8+w332WvN/+dKeFftlSz4ex012f3QmO1G89+V5bwJ/u8X/1i3f9uTZN/8grHdHv0/pef/c0zi/S++Wumq/nP8caeJHez/Hgv7r+GTVgcXs6yEokF5i+pNdiBlh06+bubUFzr1Fii2W3x7lWsYGS3rsk5nbzLqzAlgW7zwMlJYNdoIFGwARQAUyQJlvL9NlzlzQ/kd7KVRCx7wB5iciVr7I/AbGWNR4dtydiSUc3kn+J3CWK6lX+U9sf3wpqdIw+RnxLqjvO6i2ovXpDgp7Kaf8J8Hm+NlEZq6PaV23GPEGEkdm1163HiM5ArHlaHV/5CkrZngynbba2C6unIJv9mbPmu7qQVBkp7XWOt/+CLkiu8Shp19/JU9BLz7vmp9FGJtePnWhtW3FlUBdSu3vLpq+9bs1eP6dTZJotmHPG9magG4Ra3eYnQv6bf/Nvfr+92cFC3T57dbu69UuADDFjf/u72307l9e+dzn7HviuCzIIwLGdm0kkf8kJu5AB/pT/vP73zl1/33l8yWht95JfJKp6YYtXZ9dX3rmJYPJNtd27DniGbSKbsum12dZzdXeDjQ0g1dd07uy7HQ3mkb6x/ZXtjgkBG0GbBq3qt6rHj43f9Z/112zmEtWS/q7bd23TLlvd38a5/udFej82Qq97Lw18iQZepPdlEC8NfFYNPP1kkUXTon1J7xYngKpg4gloeNaiuE+R9C6IlffLIb3qB9oKMi+Y8MzAQcFKAR8gbAsc4CFrIoNERtF19a2ubm/rdbLdTMPVQ7MdBS2ec1DSDR4AggUdBZn6+alMjL6XWDyBJ2CsJGzfZQN7X123nrcI9B2fjm8z2U/gumN2s1mrt/ZNZ7WVkpbKTXakuzK2fA8lktEokRrgA2zV6T47Q+BkNKcn21Zlair7ExCXYXaYVcFrA1XmcrOLAjq7hyALnuir9pW7IB9B0S4ifgmILBpb2P1d4ydGekdid6q193l7QBYyPZmXJd/nssIO/GGTq9fcNM+1JbspOKCP9NDdIX7HdjIuy/sN3/AN7z+N+2TQx/o//evv8CIRnSu7tjq2hZs9rJ61J6DS+bDvAgzsrdlpNlb/fH3EJS191hxTpvPjY37hqd36o84J9rs2+pNQ5m9tbnZxZWJrxpMt1r9o20FtiKNt++SRrTfPJ4MtxAiasZgcnbt71jxp+WtHuycDr+/qtmW/wYs9g/SyrUsckXL2edc/85B/fxo7/ane2g/Xa1/qRYTv2Nz1bPfpft8v6d3fL9L7wcRfX14a+JQGXqT3Uxp63X9pANAt6bUINtP3FnG0+AESzTJ8Srslqn22i/JbpOcuqPv7/8/eu/TcshzXtewbpijxIZEU9XTfv8uSOwZkw9aj5z/phmEDFGnxIVIS3PfV+C7GxjiTWWvtQ+rehk9uYONbqyorMzIyMmLOjKxc9sV7BumSyYK8zWRu8G8QLoEySyOwkpCsrCVa1ZPynTIslW8/rz5LxJY08n23rxXALpjt+KpL/1b2gve237Hc8qfFC+o+bS/efizZrGzee/rbTM32qd8FxksezXAuMahMu9gjaZCcSkK6xde2fcfUBRTtryTS7I0/OeO48owZ4NpR+8AzyIqeAdAQxh6A9WQPXjcTKDDnum1p+5Kr1uU1nrf/3brrvJT88qxkAh14H/1zSjP3JZP0wQyp7xzXdqt/rqvjza6pR/tIWTPr1bH16QvqS8jqole2Nn/zm9/89LuplKFdSceOq/ZmBlqSov+ob4Po+xvN6/PUE9e7qOJclNSUSFd+9VZi2MzyLm7UH9S+T3Jzf+eferBd/fWSXmV08YDnlKt9fZr36olnap+78GX9yq89shjB+Dn/69e55k9SudCpfs3wOl/Uv68XcJ/x7GF0yuS8RXZtFZ/h7gIXyPhLe/atsc5MvgtCG89sq9nZ05is39c+tr4u6tafKpMLSOs/rcfx39ijj2E8/ut//a+ffs6t9r6x3jbv36uBr7AGLun9Cg/+7fpnasDgcSK9JSALMDbIcV+A0S2Lr8QoUWo525KUFlAXwC0IPNWxQO30/EnGBc+SXsEcQEaQIzgqcBGote4ldEt6V9Zmf05ksKT+1M6CziU5JZ3bNt9LVv3eckt6Fyy1Pe4t6Dy9U/brkN6CsdppQdKOsUBMQCuwa59KEFre9prJlfy2zxC0V/Zq5lVC6LOSAG3Md/XMXjrPCmILLO2rffL9c9vrvKnuTp+XkFGn78+WLFhn9Vlyt/qhPPJIwiW9BbP0z589glgyzyTuZti6YHGyYbNoJTD6HTNoyi7p5X63mZck1IbZzkz9kNJvfetbn97lpQx9a3a2BFMyKemV2OwcRhe+r7snCZ/mUrfNU1ez2WvLHa+SUAmVdruEpHb25H9qf+uTOz/6zuvOVf2vY6Wv1f+qw537lZf6nSv6n5PPrYzN+ppJ7kISz2urXO8iQbcdGy+YK/2tbUivO4xWl5XVey62SKSRT530TABtlnKQXnxFx9A+Ntvazzvejc31ic6x/l2/b119PWexBHVufN+6L+ndqHW/Xw281MAlvddArgbeaeBzSe8C4gaogvUCrydStDKdAqL1L1ErUFiC9EQqSzz6WVKnPEtQdhW+YJl+mmkrYCh46xZEdSGYo00zAU+gwu2DJ0LDM6dMyuryBG7V6ZLeBR0lvQWTJwK4gL3j13oq3ykT/WSvBWFtf22s359Ib8dCQNts1wK6EoyOdUFbF3ys0225AtfWQxtmITcL6vOOj0C7v7VKH7o9UZ0UyEpAJb096dX2d9xqazy3bbrLoaSuCwbaJdcE6Mqh3v3LNmV0QNlmejsfqYM+udXUE6/NIm3dHbsS7WatF9Arj+/I0kd0teO+JIFML89yeBWZXoi5PgH9IHMzjfbLRQ1Jt/ZR8iA568KaBEvCry3aTzN99ucps6cc2u9m0J78zfpRX1/ookD9dW1r/Tjf9/WP+hjHyL64LRgZds6e6nZ+eE+/W9Lbfqsr7Yl72CffjWkdL+RZ0kt/GHNlpP/UQeaYe9iLizcda8trK84n3/V2POy39uPp4vbR+eZCyYnIdm5pd32tQFs6+U7l8K/xZ6/bNxeaTj6p4/OELS7pfYfe7v2rgS9o4JLeaxBXA+808GVI74kcFiQQpAReBs0CmT6/BHXJ2YmsFSic+rWktdv79p79fqWfzUQUXNG/Pd20ZIp6aV/9FGgWjBrwS9aUtdtrT3IuaXzS6UmXJQtLWhY07/MFOafx7Tj1vsDT+gVN7Xs/t90d+x0/nzvVdbqn3k+kt4sdT4CO59XbglGv9wTfytA2nTNuf+78aaawGaaCySUZBZi+8+07vf25IuQ3k1W7bX+1Ya4V4FKe79R/6rvXtP+TrVH3L37xiy9sP+5W4wJ9DxBymzZ9JJPlosDajM9KkPkugTBDyDUzgS7KmE2V9HZ7rfZXgkeGlz7+9m//9sf7vJJmdct9xxUZS6y6c6Qkc4k19yQn9tOfW+r8UeeUcZ65YLBbs0sEnQf9a19PevVe5+OS5PWDa/u230z0xhH74V9Jb4m6Y2l91QHX1v87dhvH1vf6HfuhTt/1bZZVHZdYuvVZEkt7kF53A7A4cq+yDwAAIABJREFU0veUHR+JuPPKfml/awMuXrlgtHNQ8r2Z1PUV7jCQ9Fa3jkfjTmOoPmH9Y7/voot16R/b77U//evd3vwKodx7VwNf0MAlvdcgrgbeaeBzSO8TmfLZrlAXiCyZegWUDHobmHt9n7dvC1qUVxC9IGcJ8BPwK+ktKBOI9Z2wEzlqkK/sBc7bvydQeQKiJSIncLJjX90uEXk3VoKQHQPrrA7Vb0HUkinKN1PdMSxI3n4t4T6N3YL1U922L9C0Hx0bicmT3QpuzbxoFwJi7KfvuLsQJEjt80t6Be3d8ohsAlQzTQtOlV/A6XZNALJbfR3rnXPqWjAqKKa8gN97W8cuHlCX7y7aztrYL3/5y4/ty8jGvwXB9sF57LZq+k7GzK3PC8b9zvvA1ivB0j9Rt+9FIpffBfOU6/y3HseAv5BaCChZXgiNdVC2mXDtyLHR1roTZG2M72Z23WIu2YE40f8T6bUeF0xKmErQHJPTtc6/1W39074Tq/2c5vr6Hr67EKEs2roLP74Tri5clNAX1Z7W/qhf+ynpXxnb187fzk3njnO07epHHOPOGerw3WB/ysr7LkjpK7T9Lhx3UUDST3slvc1CqzfJtzuFdp7X/tp+F1zsV/1rdefn2tuO+xPpra9d37zjcUlvNX0/Xw281MAlvddArgbeaeAV6e32yafg53YogX+3RQkwC5ANsicivcBI2b1+IpYlXQ3AfG7QL1izXoFG26m+BI5es68FkvZ3wYsA6kTIBQMnnZ7ktN8r55K7fbY6PoHObj9dPSqbbff+Es/Tszz/jvTWVk662PtP499nnwjuaYztf+1TuQW9C+5WBm1CWSU+/G2GSGJVkuFn69h3ezeDo2wCZ+eu4y5J6nuAfUexxMA+L1lo/9xGS/0SEvTbU27XPpY4nOxZe/mnf/qnj/cdIa+dL7t4oB+SfCAXJxqbqT7ZBe1SN/9KGNwd4aJBx80x55rzuYsK1iMJhfDyjibv87J11bYYe7NwtR91obxLnuoXKOs40w5tOpb2v/NL8qPuunizZGZJbf1EZfL6Pm+fzOR3ofNpLDr/HP/d3ryxxDHS7kt6HRfr0o47Xvpp54N+Qh05zvUf9e3W1QUpx0ByyrPOW/TUU/yxa64xfixS+FNWXcyov+GzC0y+WtC5bTxzLroI5GKWctAHbeRp/u31xi/15Vx5ijPax2nMG+d7f/1pv3csHZNLeteD3O9XA48auKT3GsfVwDsNCJxPB1ntSnHBgUHTACzptT3q9aANAYkB/gSiTqSsoH7BdMlDSdfT6nLlegKiBaUCkJJaAQltmKUQJBY0CJYk1QsKKvsCLst6vcDiBBBegYgCm5N+d3vgktfqvM8ro6C7zxUgfRnSW+BtnwRdC652sUJdLeFdsLZtaJ/t28lOWs8COMd6ibMESjJyAtPqlzYF0Y4J13xnr4BeUl0it4BV0Mpf2ndbcxemqHO3R5YwWadEo+RYsF0iz7PdOizpf2WDvOvIf8iBBERdd8y1I8E9fqnbm3dcrcMMsiSD6+hDUuD4OzbOb++vXbjN2t9BRS7I7re//e1PmVfbom11uOTQ9jzES78oye18MuMMaXI7Ns97grDj0m3Utvtu0Y92ToS4/rq2tX5rv5/8asff+6cxdg6XdNfuu71553sXcNZPuXDjfOw8Pfm3ztOtV/to5lebcquyCxTIyE4D31VHfj6XFLNw479uYddnuMNBmfQ99pFy+AjlcV5SJ/VRv+Pn346Rsc1rXbCjfHfibGzcOde45b1dNK8sW77j1jG6pHdn1f1+NfCogUt6r3FcDbzTAMGHgHMiva7EC1KW3Agkur25wZEgXFIguHvKHFjWdk6gqoGzQKlkpcT3Vf/t1xJlA7Ig2++CHrePUfeSXq+hkz2IpIHecpXP+wU3Czbs89Pz7/q7oFBgWUJUUFqC2XFxHFrfiWTWZvpM+2Ef+5fPvrOpHagXx6vt1UbVQUFdQZqfJUVr17WL1Zc23L8lhAXq/g6ohE4Q2G2S9qWkVz24fbcymMGTXD3ZPX2EKKFDgXG3jwpoK/tpfjZrrFwC/W7/PslfW+SZ+gnaRS5Ib9+9bX+WlEgSIQMeEqX/qi8oKeB6+9BtqBJT73PPA6z255Boh3a57uFeHk4E6eVa6+sBXW7T5VrbV2ZJzWYyfYeZch6CZH8lgfpMdbtjuPNs55j25DxfW3bObha6Y1N/vvOlc3d9kwsQ6xedf463iytu7e98PY17/VRJb3crqKf6dn255K8LUOpHoul78jzTTC+LMY2bElfK8Zk56YKQP2mlbXVr9C4gNTZ0HuIjnN/+pf9mnUtksZn6wfrXxkDb0kdsXKrP6nxd29rXA7Ql5TjZVP0n9V3S+yqi33tXA1/QwCW91yCuBl5pgKBDkCEI/eAHP/jaX/zFX3yAMoIVAVHgJ2hfYEQQ82dHTmBqwbHBzsAmCejqfonMEpUFR3yXrAkclqS963/b2D64/bVA8svWb51L3LiuXhdUWHbB3da1K/ECQJ97yoiqE59fQuJ9n98xWdCz8hZ0lowuad1Mw2msahsFqoL1guwCMNqShKzelKlbQltm7bNyVRcFdTzThQOeaabGsSmp2EUCy9gehPBkA9bhNlv6akaX8v5kie1zz4xqd2aYQZWwuphjZpJ6BfESQsesWbBmZmqD6gCZ/LmkElJ/c9ffRXUMtEfntDJXLrNkjiHP6l8sr11qry42UA4dPR2EVTtyjki4qMvsHXVwgNXv/u7vfvptYeSiXzznT9PUhjvXKbMZzJLM//2///cXfvJKImOW10U1+gX54a86QIfaZxfmrP/kW+23dln7tXxJiTrpAoxjp287zZ216SfS+3TQmuO5canxBt3yznX7VNnrl+r3Oz7GR22ee/WVfEbvbs83k6vf7IKC+jPjS1l9RncfNONrPRuj6r+tQxJuPLb/7k7gGf2TRHjjxfpJ7adj2AWOzvvabefP2hTltJe1RRdwGn/+8i//8sOO1ZGE/nNixyme3GtXA/8Xa+CS3v+LB/d27V9AAwZxAtkf/MEffCK9BGQzHgvMC1AMtF2xt7wBuxmIzbgIuhcol0SVLG5Qpj6Dfu8JqnZ71aps695gvSv9ghjlfaqvQbt1bnvqqkCrAOzUTvXflfiCuM8lvQXjfGYcC/AcnyfSW+Bxal/7sh9Lek+kb0GyQKh2JViSBC3pUs/NZBQ4WteSVOX7XNJb/ZR8r/3Vngu8X40vzwBgS5LVjf0VQLuNlXZ5TlIkaKUetloCzs1KlfD7WUJnv0qqbXPndQlMMzclrhJm/vZ5iTiydawKfvddVscIwln77SJIM2/KtHJyvaRqbVwbW9LLdUkvdfBbvd/5znc+vcrhic2Vp8C/ckhQnSclpxJc/YFjK2EoCUdG+mIW2fr0f+1bScv6piVX2lV9Tu1c8lTSu/Z6mnetY316ddV3Sk++cuWtr+CzmdTGl9rMO/9qfFk/Z8yh/5JeZJVgNmNvzKvvM/u8ulqS/BS/Op7GV981ZqFP4qt/cDt+/TCfax87Jtzv9vjGqPrJHZf6gNPYL+l1nilbdU1dl/T+CwC9W8VXRQOX9H5VRvr28zfTQEkvQUfSe1qtN0jxDGBVotTVd6QR3AoQfI6/BvslOAuAFoguIXTb4JIeA+jnkt7K0UDdANx+L1ha8OX3gsVe29Hq8/v51aKDIPcJVK9cK7f9k6BIAjsOJbNeX3KzxLTgqs8X+AnMX1nuEsnKxfPNtJZMWOe+E1w98dlFjdWxdWnDJztdXW7dJ5uy3gLv9lFAWMJkdrJjU4BYoC35EGiTdaQtMo8STDPC3TpqG5Je5HDHh3qiHkG013x94WQXXuO5PWBHe/E3TPEjZuVLAPnstmGAvH2VeDq+ki/lFvRLLrTvEkkP41IW54K6dyycY9aljiQ2ZHo5vRn9UifbV6nTrF/JQttaItUFNscPAl2/qU3V17pA4cKFc16SvH6nPqnzacmw/T/5qrZR4ktZ/f3Jd2u33usCW317fcb6gNZrJv3ko6iv8/dVPTv/q+clgx1DbEKS6asSjrsnWzerqUxm97vTpj5HnXYxq/5N/VPOXRr6B+TAFt1ZgRzMIRfCOr9O9ds/Za391ZYda3XVe5XvZD/2zzYcp/Xh1HNJ76sIee9dDXxBA5f0XoO4GvgcDRBc/vAP//Aj0yvpbdavAbCA2wNouCbB3IxQCa6BcYPbKdg1mJ4+C5IapDcoP4GZz6l7AZrBX5BZkLb1FWg+EdrT8ztWbWvBxYIO5a3cX4b0Cla70CFAcnwWzCCf410i13Z/E9JbW7OejvGS3tVBM+En/dTuaitta8fkVO5pjkk8vH8C3s32aGO+28ecKkndeeJYdcukz9ImW5N5BiAM8ZV8CtQlic2M+j6iB/NoA2Zp+97hZs0cm/oAM1DIIaHkvltyIb5s40WG9Q+Ul/Tia0okfQWj85I+V1/oRWJE/TwDKaV9iIFzqAsKJxJHG82eKwey8Ru9kF764MFF1GcZ53mJ4pK66kty7YKe380K128wjl1cPPlVy1tu52b1t8TXnRTOnS2rjTiuliuBX9+4fV/9dJ6WoJVsWkd/J70+t/PtNH+f4s/Gix0zn3O8GBt3Mfi+tjYr6W1GXn9w2sKsH6CMpPjVoh6yuTjd13Akvcx3xwc9+b9x+jQ26rk+cLPVq1/Hqba2sbjjYH1c6yLTidhf0vsUXe71q4Ff0cAlvdcorgY+RwNPpJfrrsa7Ys13D8woGDKYSjRKiJY0NdieiID3m6k9EbgG3xMpajblpIdmArZ+CUHr3QznPr/A65QpbN9P5LByflnS63g86buAsp8FOgWrJ8CnbAXQBUkLGrcNgZB6PJVv/wt6mxWynoLy9t3PO/5ra21rCfCTvVXm6mj7KgB814YEsJnGZmwljT3pV1nb/25llCApH+Pq1mYPtnJrL/cE7NZhdrbbeLujowSsPsD2SuTNIpcQm2XFDv7hH/7ha//4j//4QR6a8aFewb+nT/uTL9xz2/Pqt5kvs7LoyzMKyH5TBoKqfyvptc2SSQmG270ltBAJDrH67ne/+0GiIb4872+z1j78XJC/O1W4V5LLmJUEr012ocC5Un/V7c4ne3TRRKJf2Siv/zkRIO51YaT6Oi2A7VzZeV751i/UnkoOuzi0vnmJ7caKtqEPW/+4/rlt80z77DylDseM5yW9jg9/1bc6rh1KevUB69OrN+zP+eV1vvsqQ32KuyQ6d3t//T31aT+vSK/zuvruIkjJr6RfHVQX6sd++P2S3o74/Xw18FIDl/ReA7ka+BwNEKR8p9dM777TK6gQQAPsXM0mQAnA+w7cbh816CmToKogqWCk7xSd+lFQUkDyuaSqpLrB1s8L3p5Ir4Fd4FaA+0r/C6q27OeQ3q3jCewV9PVzieUT6VUPBaYFKe8ApsBNPVWP7/SzQLMgyr6f9FggexrPLgxUBwVmr0i8gHVBqc8UFC+Yrv1LertYJMhET76zJzGzXxKWZgm7ldH5SN8Awv48UH/bkzKSXue9B+xI3PyJlZJXgXy3j5cwbaZXWZHdLDPt0v4vfvGLD+Lrd8dFYiABp6wnNlOGjG0zXCVG2rHEgfJcQ26JgocP8dxuLZZMoTuBfzN2XQzgEKvf//3f/3RKttk3FxA6NwryJUyS9BLL+iL1UButPWuHzeDpj7WpzrHOFRcaHLuSG+t9kl+i1vmonddvrk/sXOj8fZrDnV+OlfUr7xJL7z/5xs59P5982PqCzsGOkfalParP2kz9pXbZuFE59I8nP9lyzoeOcxe19kwD5Wq9T2NA/7R9y5/GurF2F+74fupD+1dft3GC5y/p/RwEd8tcDXxo4JLeawhXA+9IheD8dJCVwIcgJThvxklSJpgTlPDdLEYJ1gnYNYg36PH5RErbn5JoQW9lPoG+Pi/wLIDZ+kt8GuC5rnxLxJb0nsjT51jmO9K79Ra4PbX5dH3BvyBtQWFBkvotuCyoXXl+HdJbklcQqnyr+5MO2oddYHFMS66t86SrtYeC8v2sXk71VL/NNEpytM3Vf0lwSZ9zzm2MPUwHokk2la3EvodLvd2eyXeflQhLngT1/JXwSXokNQLqjpcEUzCMvL5r6Dz92c9+9rVf/vKXn06Rt7+CYU8lhuSyXRvyTn1f//rXP0hv/UuzvNTTg4xKMHz/Vb2XJFX/+j3aoN+SmJ6ezNZmMr1mo5FRgs3n/df5oy/deaQtejozdZTUq/OSLGRzTJDbxYv1rz7b+bN9roydz/r5nXPWqZy26WLH1rd1rv9QZ10sWR0Yt0rkOmeUyblXmfy8Pm7Hqv6Gz33lp3PbOVnSx33spPPC+kp666/W75iVLXHs/HLRuWPs4hR/3XmgXpTPcew7vY2Bp/FoTGvfnafGD+c1dXf7e3VrP5up7/x07C7p/RyUcMtcDXzSwCW91xiuBl5pQFBH4Dr9ZBHB3EwPAM33As2YmCExYBn8C7oKSgUglhdsLggy6C0pXfJAUDWAF8gIKtzC+aSDDe6nYL8kp0CpW8VOQPCd/Ce5KoNtnQBDddb7J5C790/tFlTv+LTOBe2WbV+XqClryz4B3cqmfXZBo6BdUNxMRPWygLeAURm7kFF7LuF50l/B30mnbX/HkO+C6NpuCUhBqs8jo+/gmompTtzGKGFCRuYtxBLi67utLthIFKlD0ku7zB1BNc+YiWV7sO/9LqmjLcGvvqB9NMtLGbeAQnrJ9nLN7DSyOLcA7tTBKcm0/U//9E8f33mX1t0ozpPqBp36/q718de+8Iyk8Yn02h/GpIcB+ZmDppDLg6zoHzK6oFDS5PjZllkwbUSfVZuv7yypcB4xrtYj6aU+s8zK/zR/Oh93C2tJiP2onel36w923r8ivdT1dP9p3uz8PfnfV76gC1v16yWe9lH5uiimTVuG9ksyS2rRC3aiHjvHXTyxDfVgf5Rzt2+3vHOodtW5R3vsoNAf6G+avV3SbF2Oaeej96pfbU2b3R0WJb2NZSW9p6x38cTN9J4iy712NXDUwCW91zCuBt5pwID1p3/6p1/7d//u3336mQID2mZPDFL8FZQvaBAU9H4DqkG1AK/AqgDhlfxLgpdINdP7RGgXvAms7P+2X3IrgFjCeyJ3BYQCh24PbTvKelqJLyiT9LdvJ9K7fV+9UWf7LTBHTst67TTWlan9cPxPOjz192msn/pUUrHg0j5Zp3Wc+lGQ3c+7aNE6tY8uFqiHAsMu7FRGQah6V86Sn4Jc6xY8Uq+kR9BsNtLx/lf/6l99EEoPiiJryj0PyJE0Cpa5LpH1NOVdDEE+wTj1Q47pg5lF3x2u7VT3JR7U9ZOf/OQDnAv43VYNoaR/EHWeh1xSxndxyfTSdrdf82zl5WRldQRJZr6S7aY+6rHNEjz9gYsP2nCzbugIckvb3//+9z9kK+FgrMzyWR9tSpAkB76j7AKEtmd2sH05kTR0Xfu2rZKq2nNtiLKSmhLX+rLa8ZLJd3HFudK6d/40JrQ+ZV65KGM8QpfOFeeJi63GJkndZvSt3/iwuq1c1V/nsr5H2+5uDeXSRzTT6iIF19wJQXvagNl/56kLGNpfd3rUftVt+9r5UB+tXXXRoIsqyo8d+b5/ybNteJDYUxzeuLg2424U7d372hrf//N//s+ffqf3NC6fY4e3zNXAV0QDl/R+RQb6dvM30IDE80/+5E++9md/9mdfyLYIJhrQm4kq4DoFviey0mC4WQiDt6Dic7p2InHK/gSsbOeUGZCICEQqw8oumCjR9ZpgR6JSMMe9bs9cYiqAVc72w7K7LbK6q04+l/Tab8dN+XccrfuJ1NYuVv7q693YVm8Fn/ZHG+mYKOuO//btBHRPBOEEtKof61UXjpsyviK9PrvzSxAoOV176nbKzT6trUF4tRMBLO36EyslXIBYyBx1NCtb+SRL/P3X//pff1r40o+4dZj7JW0F6+qEtn/+859/EFv7aEYZYunvC1M3JJc6Ia22TVsC5/4EkeMDcYZQQ0rdbknbZIudfyW8yiAZkMi3z9xDR8gHaeWdXvXg2FOGe8ohoSjh5163v67fc9Ggdrv+1kWMnd8lDfapNmT59W+13fqfJ8K77Z581ZNv1k4r3/qNV6TXBUfHinYkvdqi84d7LjR0PnZRtH7DflTG3rdPtFO7Xh0jm7rrOKpbxl8ZXOCU9Bpntb0Sw5W1/rBzrj9L1nh6Ir3KRx+66CJx9ryALma13Y2RGxdPtrLbm0/PXNL7Lkre+1cDnzRwSe81hquBdxoQIPzxH//xR6bX1f8lCQ3oT0TxFPiWML0iBQvqngCT5ZaUFThuv09Bd4NsnxdEneoRKJthOwHKgukFB4IKM7UnvS0AXPBKnQK/Pn8CZ9v3k14L0JfUnWThWkHjyc5eyfI0HquLEtFXAPrUR4noqW8FgSe78f6pXuUoseu1jv2S3uqSudbMlW2W9Ap6BdCUccuw7ZcEl2BRjkyncw4A6/beZkntv6SXNvagpxJfbRHiJ+lspsj6zLi5HVtC7LjwHRILCfUkYvsuKfX3eSWWlKU/kGDqkSz4Tq2y0QeI59///d9/HDRFf6gLmX/6059+DUJ8Io3qivYlTR0DSS/Elzp+53d+56MdZPFUZ1//QAb6JXHoHOaeW5L1Y2sr+ua9rj13e7fzsWWbnVav2ubada/r37tod5qv3ne810+UuJ/mR6+tDzv5O67RP+1IHdqOuxCcF13QUS+S3/VNJ1/1blGP+l1s0ReX5GJr6s35YVwxg9s57xiu73FsOjfs49pUSe9u33ec1MXaQsfD+VfS664Kn/sc/75t8N129Gkl9O0rny/pPUXWe+1q4KiBS3qvYVwNvNJAydsf/dEffSK9BsVuny0QKqg/EQYDsQGuQKzgy6C54MfynwM6NpC3zoKyJ5K1fWl/+rx6bBA/ATnb6V8/F+AUtLTujldJ29Z3en7BZ7OPJ1C516q7AponGzqNzxJTv/f66mjBst9PoHll7rjuGCtf7empX5Vv7bHjVx1XX9X1gsLqyTkhYAcsSwpdRCm4NePTrZztgyBX8uxf62Ibr/2H5AnOzZJKDJAL8gaZo3xJb4l0+yIB5G9/9kiyBuinHYlBDwJCj8gGKScbLQEFWCOLZXkWMolcfKYsZJHsLX2xrf5OqnZDPbRBNpb6+Uz9EG3rW1COXJuh6xjQNu8K8zw/VwT5liD4TjR1epCfCw0laJK3XTzceeYcL0mpf6qdOUaSOsqpS+W3vdN8W7LB92aCOwecH/v6xc71d6T3ye+d5p/t1xaxkW7lXtKr/3a+dK7oi08+z/Z3J836LdpmIYX/1F3yxncWRRwvF6ZKervoUV0ZP08+pTaz8lB3Se8S/O3rEnXbdVyc124lV17aVd6NOa3jFLPWxmubPluscUnvU/S9168GfkUDl/Reo7gaeKUBgQ6BUtLb4NuDKEpWt84TkVjg39XrvWewKyEweL+Sf0GVQV/Q8o70ngjTiZxVhhNIPhHc07Un0rtkze+nTKrtV6Ynwnba/nwCKb32ROSeAPnW9zmk17oKSk9AfEHrjs22taCtpOG0kPIk6xMYP+nJa+qt4157dOxbvpleM6kCSvu+BLiA0O3xttOML9e4v6QXPdiuxMY2eUcXQsezkEQIJp+VrYRKXUP+BP/cl4TQjts3Jb2bYWJbM6TQ3xVFDt8T9OdWBNxcpyynN0POeUfX945p14yUhBX5JEVuU4bscs13KU+kszrRH1HOg7dKejm1WWLjIkK3RJt9lhD5O7+OV+11ZTnNQ8uvrZXoUKbkq/a0fqZ2/o707vxEhtOZA51T+mfHXfmXfK9cS3o3Pkh80a/jQhmzp877JepLejd+rI84kd76X0nh55JeM6/aqAtZp23m2u+OX2NtD6vTrzhXN36e/N/pJ42qM+dcyfFpDNePblw9xSzlVQeNq5f0vkI9997VwKMGLum9xnE18EoDJ9LrlkSB2YLu1meweyK9p7aXFCwZ5pkFcU99OLVfWU6ktnU9gcCCwW27wflUf69JXAokCkrNxj3JdOrfkun2t8SKOt+R3i1foP1q7Lz3ue/EtR+t1630BdQFUN1qL0g62Z/3VjclvYLB1n8izafx3ja3P0/2X6C5bal7SaWEcu2r3wWcgmZBq/0v0OU5TmwGkAss+SyANUuqjqiDzCykl3uQS8F8yXTnRkmu8pu5oZykd7PPAnm2KtMGbblV1zH3lGmv+/u3kHHk5JAqD3IyW44u7SufIUWe4Ixu3EbNVmnaXNKgfvV5yiLplVRB9Kn3O9/5zgfppS3kdPun85o2/Cc5s85mzE/EVP97IsiO984/rpvtpD3aP9mPz0tal3CUdKiTzlGf76LiyV/8S2V6lcH5rZ0z/i6ycM/x2axpddns55Jy63U+13+e9Mg1dzI45m3b9+P1xfqgxlRtxjZLELV93311rlqPh841vjR2Nr5UB+rTny9bu68/dcfFLqSga9pdX7jx/aS3PlPSW7vzuZvpPc2se+1q4KiBS3qvYVwNvNJASa/v9C5QEZA1GG+d70jvPnsiG139L/h4JX9Bf8ud6j8RXPt6auOJEJ9I74n8CkAFFEvGt+1tz3aW1FZWQedmUmzz6XTogo62uyT7SQfKIHA/kfPt98lGzHCcSCTP9yCak8wnkr7jY1ZoSW8B25ON7bg+9fOJPBeASnIFlHwv6HYMqyeBprIuqfU9WAGtdfgc77O6PdiTWH1lwQwqzwpsAdH+zqykUMLqoTj2A5n2pFntUSDrFl9Jc5/leTLJbG/m/0kf1ONuEwiqGV2IAsTVnySjjLbuFkz7hUz0iWwymV4Pj6KubmPWBkpAHZ+S3mZ6v/Wtb32N7DhtlYDZl309RKJQG3W8XSyQ2HRu+bl+lOdcwFg7tV/otf92btTnlnAs+XAua7v9u22/8xkrT+v2nvOpc7Syau/ovGPou9TibqlNAAAgAElEQVRdWFC/kt31ld5fsmgblW8J3M7Z9QNuL3dM9UGNqexaQO4lxLXfEkPl4m+3Gzsm+ruTfSyJd96XsKtnn/cZ9ewcbnZ6+/0UyzbW8Jx9s93OP/p0Se/FsFcDn62BS3o/W1W34FdSAwZxgt7pIKsFqUssBbkF6gWPPt+A1qBtECwI4PlTVu40QJ5A2zZXxqd7XK/8JzB2arPAZzMdG+wFuSU6AuITODw9XzCz4GLBnQDNer4s6a2cC0BPei0orQ0UtFZ+P1uXpHbb9fkT6V051vZOwLSZypXtaYxP9uCzOw5P37X1Au321f6dAHfnjrsvzCoJ4F30KUDVvnjGw5ucf77Tq930oBvKQOAgk/yDMEk6PYxps9HILfH2UCuuUReA336dFhwkvb7PK1F3rLQtySn10Td/0ohMq/2XmCO3WbFmA8nI8tNIEF+IaslviaTzp1kt9WlG0feLfacXOdCjWVXJgJndU/0F+tpGfaDEBTmWpDm3tbmSlC6K0JcSZ+XYhRTr83rv69/qp2vrzSQuoe5cX7+2c/DV/ZbdeKONeh2d+zNQ9t+5sVlc/X/naAmj1xs/diy76NC4ph1JFF08kWRWV8wbSa+7Lyzf710wWZ9Vm6gv8Xnv76KYc81+uPBi/erDeaVOtdWnGPE5pFf7sM21O3VwSe8pQt1rVwNHDVzSew3jauCdBgRW/GQRpzcXaJWUNOAb4PfaAhRB15MMSzqXwOxKdrNOfHZ73rs+PgXnE2ltnyTVBYxL0E+gyPIFhe1bsxYCpBPwe0eqn/RrXU+Z8NXXiTgKSnqv4KoEcEndZmVaV9s+ZXpbb+8vsSyoLyhXn7apbCW+Xqv9rP59fuuu/NtviZrzo78T2gONBHrdtqhtSxrpuzJDVgH4Zg4F8tTff6sj3+ctuG12Svt0S6wHNNEPs6faILaEHMqwILyEQbCvfVKfh3VBSpCbutAJ/eo2S+qXXOuL6KOnLVPe92itl35C2PnLacrWQfuQCrY1Q64h9HynDtrw/eHOwQJ6fYzjJFnlOa5xkFUzYN0KynX0yV+3UdtO9bM+swsYyN9MZoluCSnl2jbtqEPt2LaX9Lq44incXTRZ31RZ1VNtbuf9q7nDcy6+LGGsT1W++l19Uv2b97Vl55i6qT70z2YxuzjzbsG18aGZ/NUz5ZyfyFu71o70b8jaBTBthp0M9bnqpTZRAq1PdI73nX91Rnmfd9HLe9U15Ta+rI9sfKod1E5O7W78cey0zS4WX9L7uejmlrsa+Gd38c9K+D9XEVcDVwPPGnhFel1tLWAysAqOTkSo2YdXui9JKGjwGUlvCUwB7ZLCzxnnBWl9poBG4F8AVuDVslvmy5DebfOkh9a/8i7Y6PcFLSfiaHu9t2NaENPyHb99/qmOld/vJ9C0mZ3PGd8tI6A+ZXo+d1HmSf8nYlEADygX4K6t893tuQvotXEXXSTElGsmU509gXYymoLOJej0CVJWe/MndyhrBre2LEhW3pZpv53/vnNLeftgRliySxnqUU4JOnI104+sPEN5Tm4WGHsqM2SabKs/ZWSWi7p9t5a2acdxOWUySyIkCJIE/kJ4qYe/3/zmNz+9M+sYKLeZYUmYBKfEQfvp4kPnjVvQd5FMcuBzS3rV99Pctj6JTe2qpLckqHaijiSt3Ns6JbUnP2ldO7/XPzlnNv5oK5K63lfvytPMZ/0YdWt3LtjsjpB3i6rN9K5frD6Mo7URSTnPaSN81m5pu/3buLX166NOfq6k1vZWpvoHx+wpXtiWNr0xy+eWTFdm7aNjp137l3uX9P46Ue8+8xXVwCW9X9GBv93+EhpY0ksgawAsUFiQ0hVZA1yD2LugWaBwIk3bXgGMgO9VVwsgW862TqS5oLekaMFwwat1b5nKWP00+D+BQuo8kbK2eyKFbUe5dhw6pi0vyK2utAXbFYhyve0/tXUa46dx2bEs6D3Z0ikTXMClDgs2tU/q3u3x234zUacxLulVTwWdHkRjfwXXJaLW4XZY7pnZlYDw16yUC0HWZX8KPNUBmc+nOSb4VUfI6E/ucK1ZotO4cK2k13pqW/RDOzFzDDnFbjy8ygxwicySQO5JalkogGyaRace3z+GFJPx1W7Q1c9//vMPGTxwqj+N5PyqbXc+SnYF4dQH4WVrM3/JHHc+COTRYw/JkuA4X+pf+7lZSvVr2ycZJV2S3hIJ+8a1XfAoaXV8mrGW7DsOO8+5X9Jm+eoC2cx0nnxcbbu2u351iapla//OgWZQJXVr//UjLuK4yCTptUwXXe3bErn6vZUVGTumzmPHw/qX9Do3K6vtqvsu2FS/jvfGR6/3eT6X8K/8J59bX3CKnyeZW29tSfxQe6y9c/2S3vW+9/vVwKMGLum9xnE18E4DJ9JrgOyzBsuCCMmb5QRae/2VDAURgheDYO8JFLz2rl97/xTAS74WVCrL6kDZSsgs472C27ahDOpngUvboqzb51YGvy8YXcCx5PKkA6/tvQV51ceOQYFq77WOAtsCxdM4vpPb+wVd23fqdatiyaZ2LOBbna+u1z47dl2UKHjsPEAG34n14CfbAPRyzW2aAnWIHYTcn7hBVvuiTs0ILYjtWPSd3epCXTWTBACV0FFHD7nZhQ910kUv+iThPxEudSARIgstWbN+s8HUpS5sAyLJFmX0wnu51OPPHfnTNchMHyDI2tvPfvazj4wxpBe9erCXOu183jmvbiWEvjNqGxJs26I8ZSS96kSCV2J52l5dcuwYlNCcfJr24Fi7EFR/2c+toz+v1MUU6uzW29pU9eUzyl1Z6F9JzeoWnbTe9aHVXeNCr9fOHKtmek8ETBvVhnfe9pm1jRJKPtu/Xl9Zl/TaHn/dycBf50W39nfsOwclhi5YtJyyrH7XLztmS3rb5/q3k59+d01s8USmd/F37R9ZLul9p+V7/2rgkwYu6b3GcDXwTgMGpj/90z/9eKe3md4FOwYpA+sG213RPZGsJ1JxAj1952gBzrt+CURPQPHp2QU53b6nLlpmgUTvFVQry69DeldfJ9krW/W4hPZpweCJxC7hs51X16t3icsTsX6yj7ZzGse1y/a5+pHoddtiQem2s20J4gv+BNfesw7b6BZg7Ifr/l6r8iijpK/3K59gmL/KUJl3e2EBdcG9ZLKZLHRfcshYQda8JhFvPcrt/CfjWdteAmH/KUMfJafIwXu21Qd1ojvbdXunpy1DCshcUweZXuTtbwlLBPjrtm0z5r6Dy3f7CQFe0H2yh25PprxbwPkLka49mGmUeOkDmqUv8fU92ma3Xs1354sEqKTrRHott2NYf8E9vp9Ib3XaOef1ZsKVRZt2a/b6xJP/KkFr+e6kOBHAk99yDByXtdn1BUuCt/0ToVSuvrNrvZ2/m+1XXu3e+MJfbcF7EsCVX3n0rbU/52IXOU4+2zr6HvGSam2343VaRHhlr/avvku/6aKB+qqtdbHkkt7PQTq3zNXAhwYu6b2GcDXwTgMGoZJeg/MJ6DRoleSeVpJ/05Vit58uaapc7/p3Ik2vyHhBTzOJC974vv3bMm4/LDHg8xPY3r40Eyc4OIGQArN+LmCqDp/GbbMDPF8wpAySnhOZrW6biV77OI3L9v80TifAXt08gVTB5KnO0+KA43QC1rbRbKtgX4JjmSUeErtm8c0Gu13YbcYSNEmvBGV1p4xuIXa75umdReVZO6QtCK+nJPts21pyQsZToqtNqAfbcQ7Yb/rCtX/8x3/8tL1cnyIx5rs/UeTPvvDdLdG//du//WEqEFcyxr57CVhGbkgv8pAZlvCaUUdmylEX/d052wUdCa/vUaOjLkT0d1K918yeJ1irgyXQtOVzJSfOg5KSzmWJmqRKnZdIlMx1zJ0rtHf6ySnHuIT2lJHj+WZ6LVPSu9ub1zc9ze+dO5VZe2yfGq+6gKBdeL+LMvVhlaNkef17n+Gec2XrVX4WheprK7tzmb/O811w7qKGbTtvXazeBZPa7yn+VB7t68nH9frJ11c/p5gsMT+RXvpRcsvztTnH4ZLez0E4t8zVwIcGLum9hnA18E4DJb1/9md/9oUTNd+R3gXhBkYBkATgSQYBliCh4ITPS/qsp8TnVf8KZt6RndZZIFzA5fWn/vU+z70jvQvmFvhWfydQURKydQmOBFoFQwU+JzBTnRb4VL6tb4Gj8rTcjlX79G6sOvYngnDST0FmSe+TLTzpYuv2u6RXcCfZFLDxtyTQjCtkza24SxYkLhItgDVgUNJYGUuw6WvBN59pR7AsCSpZMPMpGQOkl/RKzBe8CrQpv5mztqc+nAtm/yBb//AP//CRqbUu5fXEWk9WlvAjo7/n+41vfOOjr9RDxlhyAcmC6EJ6uc89DrZiHGyrCwiSthKdEht//qZZKLc405bbg52HZuzM2pmlrj2UFGs/zdg7b/XLylPC6FhudlUCRdlmSZ2D9Wt89tRsPmtvlG2WsaSq/u2pTBd/ltS0D85N53V92foZfclpEa3j1XL2af2f9u9zr3zSiVhXbse/RN9+uIhk/erRueDcNUZQlyTdfmgXjYu1j+1vbcb4Wd+l3Wz97VP9fRd9e3395FM81v813nRs1z60KX0ify/pfYVw7r2rgS9o4JLeaxBXA+80YKAk03sivQZxyp1WnjeoNii/I73NlJVIFKAboPvXINqgfOrnkpvT9yVrBWb7eQHgiZQasAU3JwDXMvZriVVB2RPpehpb+7SZjgUujv0CUGVawnrqS0FnAd8Cnrat3AV1Bad+3n6vrk7ydzzNMFTGAtmSje0rbTVDcbI/nul2Vd+DLcD1XVa3n7afzinnlaRYGbkv6fVex0bArB4KviWFyFhi6txST8pfMkd5f2LJ+9YtKaI8BzlJbEta1LftCsA92Iu6f/GLX3yQ8pJef1fYfjtPzIBLiMn0qg+IrT9hhK4kwdznswSZNiGxZtX57KJd52NtBTKNLPoZdOHpzTxPplc5eM73eR0z6pccF+Dz2aye9denUQ//IfnaQkmmY6h/cqwlvbXd+oiSVj53K75bsh1HM/Il/Et61ZvXnfOOu/N3yynTkievr59ZuZ2r6qZEtrLs/H5q9+R7KXuas9WnmVJtyoUGZTATT/+rX3dkODeps++Bt7/1F/qj2qv201ioPly0qn9Qd/qe9mcXxlx46jj1s3qr/vaz86njsnGrfdDfeO2S3ncI7t6/GvikgUt6rzFcDbzTgAFR0lui5L0CXcEAAXVJVUkJz55Ib4NiicYCnRKWEsACqFPw7LUSLYOugPApGFem3Z63bQsAKuu74P4k8+qlAK1ErjouETvpdcHcfldugVX/LgAt+FKegqkFnpav3tW5ZT2Bd8FvwVTtoiS09Va27cMC5N5/Arvt+wK+9rPbA5Wn7TVDaqa5z7uFl/YsWyLi9VM9tQ+zh5BCf5vXg55KhJv9cx4ILiVsjgnPSapXhz7T7b0n+7AOyRhyQj7Z2gwhhdSpN8qYAae/6oY2/v7v//6DYJMdJovLZ0k5dbgdHHl9J5lnOGjq5A/sz2aaJHxel5y2XLc305bfkVny6eIHbUt6JbLISh94tgebmWktsekW+OqyfVp/UwLB59rbLrZJlDqvurDXzGN9jZ+bkauNlpR3yyrPdWFnM9zrc1wkUXfO19Z/mt/1GdXH+tT1q+s7uqjkvRJDY9zOK9vB/uor7a+LArUTbb4Zd8pv/+qPTvPv5Au1gcZzF2RO86OLCSf91bd/YYLNF+eT7Xq7C131cS7s1KYv6X2l4XvvauALGrik9xrE1cA7DTyRXp8TEAkAuW52x6C8IGyffZLhRHopa9BtAN9V7g2kC8r8XmCzoMmgfHqWawVlBuIT8S25bl0lVUuwVmcFaicgUvC0QPeJFJ+ub93q+PTXspVtV/qXyFZOn69+TuPxJOeJMKvfvXeSv4D/1cLByrnjucTX8pKGgjvlkKTUnld3gubaqgtFmx1Tz5Jn56GglL/MS4kj3/lsFkqA3fKCejNRZihtq/NjFzWox9+9rf5ajkxp2+UZsrkQUggs9UsWPbGaa5J4niWL+8tf/vKDPLJ1mcwtZALSTH3+XJFZV8cE8u/8fZp7pwW0gvy+s+p1dOQ2cMlYCWuz2xDz9QGSXnVn9tjFBl/p4Lq/49w5pq0gO3VYv39LWiVjp8Uix3Z9cO3DRb/1A22Tzy4K1Patt/I4F7ThJ9Jre5JeY09Je+dSSVpl5Xr707F4muP1j82Utm8SX651Mau+ic++W87nyu7zXfRoNlgb3ndu14etj2js6Rx2/O2D91zUqF46f0v6d8GkvqE62/iin67s2kRjhdf6l7ou6X3S7r1+NfArGrik9xrF1cA7DSzpFXwZIH3eVVgDveD8RMAKpF61fwLSBRc+26AtgBBALdAoGbJvK0NBS+8tmPN5g3MDsmCqff0c8mZ7BQ0LylvP6rL6dotkFwm6Wr56KyhacNLxLqC0XHWpTF5r9mP1WfDVsUJOAX7Bz46furGe1tF7BXTW95SB2XGuzEuUT7ZcGaufkmCe853JJxtr9q66LJFQ1pZ1XN3265xUR26ppn0za2aQBdf8LcE2I7ly1F5LZCi3pzeXnPEZwirpleBARvkZIYis77wiL4SWv5STbPEsBNfsNSTw29/+9sdzP/3pTz/Kcc1Mb7ej0ndJT+fMjt36L+e1emp5SAJEk35JON22aqazZMprvo/tydSSevRHH6iLerjve9jN+HUOOb/NMNf+lFWCsvPyRPLrR3dulfR2ztSPPNmqMq++25fPIb0djyVEnZudtxs3rGPHujuR1nfzvTFu26pun3yT82NjVElvfalj6zid9LPjsHWffNnGAeU9keb200Wb6q/16++eYnznX+NLF0KMgx3nLqJc0vuk3Xv9auBXNHBJ7zWKq4F3GhDksr35z//8z79wmEYzBAYqQZKBewOi108gYmUpKSk4KnDs5wV4BtUFawKDBaJL0nr/qY4FNAUmS3JW7gXbJRAFjn4+kc1XpPcJaBf0bjun7wUkHTdX+nfcWkb9OJZ7r31afUgCdlzVq+OofNalzVWfJ5vRfleG9meBcPXt5y6StHz7ukCOe/tOYPvpPOphT14r4bLvyNDtkFznu4sHEmy++/u11mc2SoDZucw1vrtVV7BPex2H6lf9+85fx6f6o06zZZbltGVIL1ucIXu04SnMlIVoAXpLyO03df/Wb/3WR/aObDEy+i6kcnOPZ8koN5N1Ir4F3LU1t+QKvp1Pkl6IuKdA1x/s+ErquY5Mnk6tXZhJNmPcPtjW+gwJswtenRPri52bzoOOO/VKqtbHqqu+3lH/uL5S/ZzsYH1Hfc070rTxQfk3s9x52rne+EW7S/JcdKuM6//WxzS+1eeVWCpntx/XviToPV1dnS6xL8ndRY3dfu54qw/jXftUf/IuPrnT4Kncu/FzflWHtdF9/jS+l/SeZtC9djVw1MAlvdcwrgbeaWBJb1f3FywtaZR0GqwKsk6rywvgmqEsken1DdgFlidAsCvhC+gKDJb0Fni0rwURglzu953mJ8C3QFQisiBywdV+X3CrfAtAO94FWpZ7ul+waJlmOtaOFlx22633uj2wAMf7zbQUWAlOC5o6jgWvJVn9XHlPWSDHoeOjDLW5ZnQKolf/J9K7YHztWsLajDfPcF3yp726bbbZE+sDnHqysdti2fbbTNHKwndPn6UcWSnsuYfslMxo3wXetcmd261fUo28kF0IK5ld379FfuTlvkRQAkyW16ynOuEe13nmd37ndz76wWfbhFxCriHItdNd4DjNHe3BvndrrVuRITP9WSlJcn2TY1uSqs05bvTBLa70QQJv1l1bqG2tfOubnGdcl1yf/DiylPSe4oQHMa2e9Cu7/dn+rc/dun1+Sc+JnNVft++7cNO5b383Bi15e0d6u2hWORw//VfnlnrVVtpm9dLxqe+kvPa0/mbtQFJ9ihXqcmPsxqnO553D/mRg7bpx5F2mvr6qY7vEvva1CxOX9J5m5r12NXDUwCW91zCuBt5pQPD+b/7Nv/mU6e0K8ZK2EgiCdYOUoMcgXmLQYFuZCtoEQwKMd7L3nb0lwBvAFxiYySoobkDf8n4v8BCg2zf/FnS1vHWoQ0Ff9VTw1nEowRCoFFSUoFj2tBJfIlx9bx/43ne61E3Bi7L2vbbed/vtK4BanS8BbZ/XTgruF/D6HPZxIntrGwuGS361xWZ4FgTy/UR6aw8lz153S+tmjKiLe5BC2zcjLBFCRupExxBeMpuCcLfTLsmjfMmz78HSFu8f8tcDouyTdShziUftb+cOcvpOosQPGTm1mfd5aQeSx19Ir1n/2iykim3QHFzFPzPHlPf/t771rY/MLyRavdEOJJj3f/VJO3+U90SES2Ldbu1iF33yt3/NVDfzeLKN6kwS7fghJ32RJEnszeTa7pIBF0a0HcmSc7p+uv5gFzJe+Vj9284PdXfK9Lfd9T/1PdSxpHt9izpy7thuM/Drl54WuNbP19/t5/WFJ8LrNfvkvLJfZu9Pvk+dO3Y+q7/V/k4+/xR/NkZbv4serce+rT+tz7PMafdO5/mXIb3VqX3Y+N0Yrv+5pPfVDL33rga+oIFLeq9BXA2808CS3q7eF2BbruCf+wVEJQgGVdvv94KwBl/LFrgsUGp9TwetWIbgusFdECxgX9BUAlVi1WBvn0t6l6AWFAnSBHHeW9DQtjtum7E4ybXg/URurXN1uoDQ76ujJcnqckmvz2+meJ9fORZcb6ag9nYivQv0P+cgmNV5yUWzJC1XELky1Q4WYBbUew+yV3BZ4CvpLSgWDGI7XIc08d96rIt+WFfl6PyFtJhRZcsu+ioBbd9qOwWtC1RrS54P4DyBmLK1mb+Uo39kZJFf4I58Ek1k48AqiC3EXpIuqSU7zX+3DUuKKSs5ddyaNVsCuXOlmSgJu9es12xsSez6PA+rqr8rCeLd4B48pr/S15TMKGN1rw04zmbEHWO+a8Ml3iVqbWtjxZKS6o2y/qZzCU11UNs4+fET6e0cUfbNVnaR4WR/Ow4n+3fRs/HkKVZ2wWr9RXXZQ8ia4ddXbT/8zvjVD/Q98c679Y9+LxH2Gs+dSG/jeMe+47OxehcSLLvbq1d/jR+OwcqsTXWBxPap/5Ledwju3r8a+KSBS3qvMVwNvNOAQdBM7xLJZgaW8JYI2s6pTIFwP5eUWJeEsETviaRt0N1yJUYFAyWkbVcSZ5BfUrr19523EjqDdgmM7Vc/r0ivhOMEsgp+7Iv9aGbolQ4d9wV9CzpfASP1JemVcLXOz5H/Cdg9kd7aZOsvSKZOM70F5QXJZtM6JiUabs/uHFpQX0LjuJxAd9vVLiFnzeAihwsFEj/q4lrf55VocR0CCWmUGHviLQTQ7Yk7BvaHeiS9EDBJrwfY9CCbjpGkY33FLgz0sCeeh8BCeuk3dSCjW50F+ujAzDNboSG43/3udz/KmVnlebLF3/ve9z7kZ5swOoUAow+e4bd8fc9ZuQq4O4cKuEsOnUtm3syuIjd9l2SqjyXYJaj2j/q1N7enSpC45/iXAFd+ZbBN7YJnmyGkHu1bX1JyJCnib+dT/dg70nsiPfUf9UlLqpyfnZtLtroYdOpD/cP6341NzqPudDhlKiu/Y3Aiveuz+lpACa9joq+0fv2vcjFv96CzLiqsH64/6eeN99XpLhRuH9ZvU76+cePJr0t6S3S7wOTcMKYxxy7p3RG9368GHjVwSe81jquBdxowEP7gBz/42l/+5V9+gC6DEqBR4NcVYgO3ZQ3oPZSn5MH7BlBlOmU2GvhKzE5EokCopFYg5TuLW66B/ASOmh2xrKCyQGmBx5LiZpeqP+ssaS5gtv2C8QU9fJdUF8CvHrZ/p++O54LOgqAngGRfnrK9rXsJxdNBViWPT0TSupZobTaletu5IMF4miML4LctZRPY7hwpmXFubN/cpruyOO8kvLYBweOav1Ur6dXWSsIF4tTlVlRPNZaEOcfJ9FLGk5/tq6SqhIlnsV3kEPg226ht8ozvv/pTRWxXpk36A6mlzZ///OefTjGmPWShPoju17/+9Y8yZkRpT6LLPQjoT37yk4/nPQ3Z504Zqs6Vkrrad8eT8r7biky0RzuSc2TjmgsszgPqkxQvqVQGrjvu1mP/XIzw2ZI6n9935u1P58CJLFmXmcmdl7uws5nVEhV97c6V+vjN6DY2SHCWWJ781JIy3wlXhv7dOW07kl6/2459so4SvPXN7Ztj6LyyHp5hTGtvrZv7tZn6T9vu843D2oRxrQR6r60eKk/7ePL19d2N3RvbG3MaE2tftfmWr1/ZfjDv/tN/+k+fftbM+/598tv3+tXAV1QDl/R+RQf+dvtLaEBi9fu///u/QnoJWg1KBQoCW4McQXFJ7xKODZwbvArsKHvKdrwK4n2ecm6vNCMgWGhG0Gca9Jf0CiSW3PjsAlPrKuldwFNwUrnVsffb3wUXgpL2oZ8d2+3jqc8n8Fog27ZO8pqlLOAuaDqB7xK9giX7+Q7UrRy1z9XN9hl5TqCv+j71f8E99UoKtOfqQOIjqC0Boi7mjNtz1061f8kNdZHlhJhCvHyX15+5cQzUm/pQRucs1wXRvncN0WS+KI968KCl+oGSeQlNdzXYDn+plzKQc8gt25md25Be/pEB9md7uMf7xb7r6gFbfddYGb/zne98ZHWp03eS+z5vdx7UlpppWrtQL+qe+57CTB3IQ1vI2YxeAXvHuGTFOXayRbP3zQzST98N7XXnUn1FiajzfudX51htget9XpLn9dN8XJL4FHI2fmh71Nnt184P216/V//sHPwyO33UVeeI23+puz5cGfbvytB4sqTX+KPuNrapB9swNlb3jnN3GqycHZv6Jq7Xv22sevJ/W0fjVuNZ58fJt3OtpNcylb82t/1ADvp9Se/TzLrXrwZ+RQOX9F6juBp4p4ElvRJdg+aC9JIxgRXHveAAACAASURBVK6AwqxQQXeDXDMvG+T63XLvSO8CigILQUdBxIkkrX4KdAz4DdjqqwC2INqyCypOAEqSUxC87a987fP2d8ueMlmVryCufX1F9gqcK+uS3iWH7+zQ+6cxXTJ5ApInoNq+rq4+V74nEN75sXNkSa+2UMDfsYdYepKvREp9UHdP+OUzxI72zX5K7vhrWXXkHBKwFqhDct3CDJGT9JqBpw4Xsk5Ezmyx/StJEsR7CBXbmiG9+hd0Adl1i7dEkjogwBx4RSZPYOyimj/zQpvf/OY3P7K86Kzt0A++P73TWN34ufpegmkmlzLIqax70r1+z63P9tV3mnduP/lW9Wr/l3T6HOXcCWDb3UZ9WlTqPNv71qucXczRP9gOZX095eSjnnym1+mTmc4lfM7NJWC93ji0PrE+qj7OOOV8abyqXPZVuZyr6sPrnUu7OEQdkvK1sVP/lK1ydKdVie/6Sr8vyd3vq6fTTpcT6XV+dzG4sbnzvn2tH+yYWEZ9nhYcaJPrl/R+buS85a4G/hkW/LMS/s9VxNXA1cCzBgxGbG/+L//lv3za3tzgK+nYgGjQLDhooDNwGeQKbrgn6LHekhszKQt02hMJaEljyY2Z3oKEBUECnNP1tlWgrG5KXJrR6HNPZIwyLhpYn2ULLpRvQYO6XQC1wMa6ty8rY/u/n5f4Vd8n4nsiiif9On4d/7W7jmf1UiKgjpZULPh9ZUunGVK7r4wFu9W3clTOZkIlvZTTvt0mDAGEzFJeMkV537MFVFuWrKkZ2gL5HoajXBIT3+91yySA3/d+JZpure22eersjg/1hA7c9lsdlMhRD1uQef5HP/rRx3Zln+MefebdXOohIwyJN7P505/+9OO9XLNF6MUML3VIRH/84x9/lPMQK8gyP2Nk+drizo2C7dqdWVeBPTpzHCG8ZHuRhb+OpUTK/tEndOciRhcfJCPqzzFcUsFPLq3PRD/+tBH9cQu7dXY3Sufpyb6fdKM8a9v1o/ZzY0LnXBcDTz6686sLop3PbfNp/pZo7ef2u3GqOl9yZjvdcizJ56/1NK5JerUd2tVmnnyv8WP9hrGE+eBn660eG/9Kmhufqr+1/3ektz7bPlt3Se+O88k3V47WcYpX6v9mek+z9l67GnjUwCW91ziuBt5pwKDj9mZAVIO1gbVAxGf2PaSCKAF+A+Ar0ltyYwBvYD0RqSdQYV2n+9XHylsAZ3+fSCTXX5FeAV0BjZ+VoSvxgucCs+q+oLzAcoFryfeSyQUeBTWvQPESa2WpvhZE2rcngiwoXJ1vP9cuKP8EqnY8zSRU7wW4p7arB+3vpOOO76mP1MP80AabLXKsJQ7cY4suWU/BtXX2cCnuMT8pC4n1dGfJoJnNEk+3kJb0Wg8ZVTO9kkizXy5IcZ9+8IzXHKPuJCjZsn30xgFZkPkf/vCHHz8/5CFQ1Mv2Zq5RBlnov4f3QJA5tbnbRpHD94Ehn3yGNFOOe55i/bu/+7sfmfPTotqJoJco2c9m9SS9lIOcS3rpi3ZQUiBxp/9LektO6t9OfrJ6th5/H9gsfdt17mvD9X8nAtx53fY7l+tPLOO1Ls6c/FNJWfV+8oMn/76ZyiW9pz7t/D3NTX2Auut72I1zjVfaxfoEv78ivU+LC84rZGzGXv26+GTblGtMcJ7VBuvzV3+/CenVJvS/kv/aRD+jx9r3xpf2pfOv48XzN9P7DsHd+1cDnzRwSe81hquBdxow4JwOsiJoFkBv8BYs+HcBRkEXdRVcGPSsc0GfwXWBzoKaJXIFAgViBTO2JShQhpIgytj/6qB1SmS60u39yrl9OJFrQcVmF05goSChAFKdFrCf5HkHFm1zCeI7klgQeerjgl0B3JZVvgXKJdKOzxLvfu87fx3jjvur+bGkqYRboHnSr/10e6JlPQCK+2ZZBIZkdSB9AmHfBeZZ6vG9XsqQ6aUPkC7+ch9iWXutnSK3GdNuteV5tzL73mrL8RxyIZNEjno7DupEefkuaOcvbUBAycgit+0gL5leCDxbkdG1v92rLsjgmmmmXj9TFpKMHMjL8xBeSDTXyfRChiGnT4TDubJEoKTXuWhmlXZpizZcHHTuL0HyeklvbQY99p3HZvL0lfQXvbpQ0EUcnkdPjvO2w/USpLVT59jqp4RXe3JBo+Nqeyef0Pnr/ZLnJbgn/7u+orqzfBdhWqdtauvbV+1345d1dCGhemu/nAclvTzfLf/K1/pKDJf0dot0fdfJRml/F/Xqr9fW9HOtq6TY+x3P2k/t27mz/nhjr/H/yb+f3sne2HRJ76sIde9dDXxBA5f0XoO4GningZLev/qrv/q07VJQtmClgdL3/QTwBkMBS8HGifBukG75JSYLlAR1gm6/l4CWtBdYNWj3usFZOXi+YLT3BRULSDZo93tB1YkUck09LYg7EUEBl3q0X4Kh7U+BT0Hlymy5V4sCtavqq4sb6mjHrjpTjleyWr5l6HtPf64+C3oL5tRT9fVqfgjKrG/bWBC8enQLsn1kXNxybxa4h+lA+vzNWrO4tNl+mhF2ayx98QRogTB/qd/t0NQhgHWhBln6s0bd9szzZvEkvXz3BOiOp3NfXWkzkmR04iFW/lQRZSTv9JlMb8k25ZGPrKrE1p90kVioR8k2crK1GaIM2YVoV17HucC8n0tGnPMCfdryPV1kpX5/Gqqkt1ucnZuSQ+ekc5S/3TZe2ylhXv9DG7ZTuyjpdaxLiuzfkrgTAdUHSXb9W/9iXKgfqS+uf7bN+iXn4GluWX595La1i2bblyVh9TX1xerT8VbH9Ne+65udS9QtaeWa89hxoC13WdSnd/z1Ada1pFcb2rhjvyT1tFVS2jGu/1v/f/J91XlJ6y7qrD2d7GsXXdb2TosyrQdZLul9FaHuvauBL2jgkt5rEFcD7zRgkPmDP/iDr5X0ch0guaCrq9aCg4K9Xd0VXFimQKKH0mywKxktWGl/ChQFE81GCEqeyGGBVwGTsghK9iAa2xLkbcBfkFI51d+JePFcwYU6K1hpW/4k0y4eFJCeAJDyPBHNAqWOwwmEtv6CxoJZ+yUQbh9egWYB5o6z+nfLbuuo7D1oRxn69wTKal+biVhd9PkT6LMu9aLtM66+E0rGk3ohaPQHUst3t9A6x7RhspnMSw9TkvS6TbnbmclIOscksRJxSazESRJtRtnybi+2PH2oHrRR533BP33iPiSWzGt//xdyz3/qgtz6PjPyU9afUEKH1GG224UD/iK7eqMcpJetztw7kaoSWz/vX/Rstk4yIoGXiJshV2eSjvWD9R9P2VKvU7YHlqlv7bWLhj6j7bjQUN+HTG6/dv5or+1z56b90F7Nyj+R3vXL6x9cmHAeW4/1u9BRX9G5viRtfcqS3vUD9c8nn6Yt1yc7N40djn3HR2LbQ9m0+2Z6tX/rVB7HiWdctEGGbpE+ve/tuLl48I701s+ffPdJ1y3X5xv39b9t37L79xSvT/6/z/X+Jb3vENy9fzXwSQOX9F5juBp4pwEDDKT3r//6r7+wek2w7rZGM7uCLAO9wbyE1wzQkpqCjxKmBuCCm1cEbANss7wG5hLHgiRBzSv9bH0Fi4Lx7cMp6PucZKGEd8m9mVL1VwBQgMp1Ab/Zu2aIGDcJTGU6gZrqYO/3u7JavosKAshdCOn4LzHUjrZe5dWe1jaUqcSmwH9BfYnutvVkg9rPk27Wbux/iUBJxmke1A54nu/+NE/JLvckfj1ZmTGG+JT8qwefOc1N5AJU83ffRVQ/JQR8lrDQD4nhZsR4VvksD+H1HWSztp46zfu8nMAMyaUv2DPlkY3nqY+/tEM/+SsZlNiyOODPIFHG93u7ELQ2uAt52gD92uyoZfmLfP4WsPNPMuq85a99cSzUWeuyPu3IMbHvfEdPXQSrraIbstleq807X1wAoYwyqTfqddHMcVxStr8z65xYH/c0p1qu9rOkd0lQx8v+7cKeNuncrt3X93c+Vn+tt/1XB9w/kfLW4fyWEHPPHQF89v10DxvrApHPbkxygUBfvrqpL3Nh6il27qLAxtUlwvv9tCjYeHU6yO7kFytfx2MXFfdZbAbSqy/q37WRffZ+vxr4Cmrgkt6v4KDfLn9JDRhUT6RXACcAdcV6Sa9AQMC4QE2RnoLuU9AuADmVeQqwBYAFSwUBXH+X6bOekt+CnoLayreg0HoKGKqLJZYLQg32Cy4BHT14qEBKslBQvOOwYOQENl+R3iXblFX26n3BlO0+6cD7X4b0WteC/3eEtza0+nja3ty2fN4xKqh7BeatY4Ew4+l2ZTOFZhzd4qvdoR/KnrZ525cuBjg+klYXTfp+qvaizbv44twuidYv2M+CfwkXhJT/LpAhq0SdTK9bhSlPdvfv/u7vPrLYZKm1b/poltjsowsuyEB9kGWe6/21XfomsZWEleQ3G2ufnkgvdUkgtQH9Y7PFnQdmCD0YS/tWJglTZVtfWntGf/VH6w+pt7ZiFtI63QmhnlY3O5e+DOntvDCz2bmhLZ78U/1QfcUSW+2vi1/r+59iz8qyiyTcd27Wb1fH+lue7Q4Kx7WvMrhgfCK1yqIM6qt9absd0x3/+tTflPRuHOu42I/ahD5DmU5+snWop9rK6veS3p3V9/vVwKMGLum9xnE18E4Dr0hvQaJZmr6DuFlUg54goaSwwa4g8RXhfQJ0JxLV4FugVKJYEMD1DbonXS3xrUwrxz5/Ai0FUCWzBWeCUvRbwnzKdjgG3VanLiSlT3o89bd9KpErSPS5J9Kr/PvM1n26X3vo+JxI5WkR4aTzguKTDNVD7+/ptLUlQV8B25L4V4sKPi8YZvxsj/ddPYm4BKik17Z6yFV1VNIrUVV+s4q0aWZZwuOcbza3fdUmuW8m0HEyo2X9Hi7lwVvUDYElQ8lf6+V5+s523L/927/9eMeXn+uhfnRBedrlPmSY5zzFmbGlLk57/t73vvfpZ4Ikh7vAUmK39u09SUfLIiPtQ9KboVK31CXpt1+URb4ubJipbpZMMtxt1c7h2pzzxfkF2a/fqI9VrhKpXZS0H7Zl+265LWlZ//rktyuPPla/a1bcObok9jQPn0jvxpqd1zxX/7e6W72e2m4c6+KDbVUGd9W4oGHftUMXJx0XdbKxSl/d+yWTHWP1uLJXvurlZEtPvq9+beNH/Zx20TmzclWGtmcfW3/tis93e/MpSt9rVwNHDVzSew3jauCdBl6R3gIdV7Pd8kW93YK7gZn7gpqnoHcixQ3MJ/J6WtVvwFUOnq2s1rVB9ZV+SqAayBcsbx0LihYgLnkquCw4k2CoS/uuLAIp7rstUll21f0EUk99X/D4CjSV9FpXQb56EvgVsAl0CqAqT3X/CpDu8zvO6rp/qyM/n+Qo6e39jm/B4anMCTBWpyUlEiFPL4bUOI4uOkkcqBcS3J/0oWxtqWVrvyXY+5NE1Q3ySNjUazO/EmNJr/esn23L/If0+g8iTObX8wI8bMpTnv3ZIk5g5p/v/tK+v5FLH82sMQeoj3Lf/e53P/1uLTLUP3XMzN6u/6ENCaiLDc30QrglvTxL/0vc9JHe63vX9MW6naslmbanz63/rH+rL/D05p1XtYH1Gc5Frnf78vrQU7ax8eDJ53We0Uazy26lbx+dH/VP9ufJb9bHn+b11uX3Lib6uaStvkAdnp6xzc3IU1e35rc+56Kk9ymGrN9b+T4n9ihfSeXJv21cPn1/8sO1udpF7cZM/Mb0p/FZ3833//gf/+Onefau76d4dq9dDXyFNHBJ71dosG9Xf00NGNRO25tLnMxiFEg267Pgnu8texLvFGQLYgyCBSAlUA3IBfULmnqvn7f9lbHba7f+V+ou6DyBhgWGW977BeXNNFhnQeSCrQLDBRMnAFSA5ucFGQUvBT0FV4JsCXH7su12fDsWJ/BzAqRP/Vi7OQFj6itJbH+s99325s1UVJ5Tf2zDez3IhmuOGeMq8VX23fJOXWaDKdPsnMCav0taBeYQnpI0yV3H2Hc+la1zz6zhbpmlfs8BgPBy8BaZWm0JAsxPFZmpZUsz/TXL++1vf/uDuEN6eQ7iL0GGdPa3cdEB9fz85z//IKO+b0sbHuK1AFuiXsLauWzWuVlXyapt8Cx69aCi2roLUerZubqkkjYhxbZXW9KXdlFJgqVfdezqd0/zfOdI52ffCS258rMHFdWHNSZoZ7Xr9W3K3UUb6thdHDtO1t253AWGln/lx1vOBTl9qfqtbulLFwpKektcnRNdlOLzHkC18tsm1+1P+3qKVSWSJz9Y+63+tam1gSd97fWV6x3E0G7sg+80ry/0fu3nhB8od0nvO63f+1cDnzRwSe81hquBdxowAL0ivYJnwGmJru/VLckwgEl6S6JeybOkwe+fQzgF5AU0EoEFlIKIlW9lE9gvEHkFsraOV6RXgFUwV1DTz6esnSBOgF2Q4+cFwpVvM12C145X+1pCZNkT0C6YKwjb5yVCHfeC1P289vHOttvetn0CWdv/U6akbb6Tb4F860ceCJLvoAq0aZPrkD2ynrXn7QOk0N0MkrQSU9+J7buJyOBWYj47p09bWrF/54i6cGyXrEn2nFvIIcH1ZGbqgvB2uzPk1H9sbf7DP/zDD/L/9a9//eM0ZjPRtOfW0S7oUB/k+jvf+c5HWX+uyL7vOEt6zUIteXIbswd92R++m2nmGfoLAW+/9ZOdV7anfrUByvCbvy4QuAAjESjRqQ/RbnarcMm1fap/03a0sxKOPuviR4np1u339Vvrg+mrY6Vu2r/6mS9LenfBaucu7ez83bnURYX6zvUb6roLj/bDGGF7LpSVONu31f1+b7ypbpb01g82RtTXqvtX/nv95ymuneJH43L1vnayB23VjvX9r3w4/f6Lv/iLm+l9F+ju/auB/1cDl/ReS7gaeKeBd6TXoOb7el0dl/QKQAziAs2CrhOZsa6n4Cuw2GD51CdJYAniZhV4ttmHd0G3QX/JfUHCqX8n+QuoeKZAagF4SaGZPnWrzrulVCAv4ClwKvhX7n9p0rtgrKDuRDoLmF4Bro7RCfA9jeGCwKfxevV89bb67HMFcbar3T7Jz9gJDF1MYgwhbxBaDyrq8wXukGLfJTTT7xzgGUlZT1nnOuTRjKknKSNrQbfk59X2Zkgg//QNfPZwJK6R5YXgQqzdbgxJhQTTHjZMH77xjW98bFHmP2SX7C91Q2Y9wRiZIcglMtQJUaYuTm22LLL7rvSOQbcrS1Sch/oGdOPWXwkH3yW99rlbqCU79ZP6niW2zgv66eFVJXE+t9lQ54v+TZtZ/1hSWp/S+Uhdjq32tQR9d7p0sYF62z511DaffHv9acnT55DezitkObVRP7NEdvu/7ddf1M88LTxRplli55C60L66YFT56vsd8y4S1NevHa8/Xdlt27H9HL+5PvgV4TW2rU91vjTunhZwXvl060S3kF4X3z6HKD/58nv9auAroIFLer8Cg3y7+Btq4HNIL8FZMNdAznUDGtc3+2AW6hQ8BU0Gdv9uEN1nG7w3E2vgF9z4TmTBo8D2lClYVRZMVs4ljSdiXFBYsFiwglySFEHEghQBVLfWWZ/gm2c3U+e4KPcJVP7/TXpXv9XFCXCtTgT9/u39pwWJUxtbdm1QObs9f+1wAdiJ9Ap2X8kmeKct34WFCEIYIb0FkRIVSCRzyywo9S/ppd8QNTO5JTY9EIo54oFIAvgSsZJe57hgH9LGZ+UxG4tdce2nP/3pRx8k975/KwlGvh/96Ecf2d3/9b/+10f/IfsQWO65vZn6aIv/zhn799/+23/7IM1kTWkH4iyJts8dO4md9TjHtRMzvf2NW55BHtonk8w/dO/Y8dfMMNcdF+qQZLtVuLbrCdVuidUOu2V8iY/+QL2v7yk54nMXCbooqe+QeNlOFwV2e3P9mHLUryCT/szYoF6VZeV55Z9atqROOT6X9O7iW33saW4ugTw9b1/rd0t6u0OiRLZj0B0YPOu418+pt5P/rs9cmY3TG08aP0911kdX/63nyad2scb4qv/St2ybnQ9bL/q4pHej5v1+NfCogUt6r3FcDbzSQAM+wPNv/uZvPkCLYE5AQnDu73kuwKfcErEN+hvI+e4KruSrK+I8v5mOAoCSygbSrsp7SE4DawGM2RnvK4fAsUG/ALIAQ/1WBj8b+J+I/La7cvpOVDMCrWu3Z5cgOYYLgvu8/RPAdYyewEj7K+hsG7W3ZhgLftVPx2IBOfU8nZ5sHxg/x8wsd9+pXCK9c2EzZTseO361i+rXeVL92bb9EhBLHB07bVzSy3dPPXbOCaypqxlTT0AmAymA5j7PYTvqv/pGRrOmLmb13fDT9tYnPdIWBE/ShgzIgm44TZn/Zly5508xObYuWiEHGVve52VLM6cwUy+/40vbkEdJqITcen/4wx9+lIdAslDg6c4e8qXdSXYlFiUotWmJu9lZ7vHZ3+h1O/qOeX2YCxLUhbx7cJX+1OvqQT/aMVibq/04vvpSiYXzufWuH+AZ50oXRtSTBKakpfHCRYfTol391StSfvKdGyfW9vpd/9PYc/LNJXqt38PQ1i9see8vsXThxJjZeep8rGztr/7DMezrCbRjjD3FovrSk5+uzVf29e/7rDZtmxJn/eD2qf67ixrGle6WqB1oU1yr/TT+c505/x/+w3+425vXQO/3q4GzBi7pvZZxNfBOAwbXX4f0lvw2ULoVt0FzA66gs5mGDXp+34DZthZ8Cvi60l1CWkBTUl3iZ/0FeUt6BblPwE0g2tXrE6houwUh1C/pE1wsMXyqu0DrHeldkCjgegJTJ3v6lyC9J7BK/wtyt7+CTskC90t639l+M0Xa8kmOtQfr7fbPtqXM2sjqVJu3Xr9LtMj0sg2423UFiG4fZtsw5Ji6yUB2m7ukF+Jo24JsvvtOr4DTHRnN1Ky9t38l0TzjOEnK3drs7/O6S8Tf20UG+gFBpi7ILX3h8Crlo//ol2dcADMTDpjmP5lkiO7v/d7vfXynDkiv7WkL+oIlkyWFzk0JrgRGEmh23Iwudfq8c1i90C5y84zEVn1KTNV9tz5Xx7arbTunactdH4yztta+acN9X/pp3uqrm9G3X9WBRKV+wdO91xfujp/6yPri+vXT/Kn/Pd3Xtlvnicg19tSfaPenGLLx6uQPX5HeXUBVfm3R+bykl3JdTHT8n2LYk59u/HvqvzKdYpn+sHbXBbz6E/XXRVeunUhv++OipfXuIiz6vaT3XRS7968GPmngkt5rDFcD7zRwIr0GZAOtmQmBngGvmbAClNNW3JIKy5qdKxBpEDcIGlQlCV5vkDwF9mabT8Ss13bVekHGqeyCrQVKEpT2rwRKcLqgQ1nMRAuqS8hO5PSkpy9Letdets0dqyfgSj0C6SXrJU1bf9vvosQJhGqHAinaefpZlNM8WB3ahuPRTFLBnzLvQS0FtvZ/gVzH2jnhfDGLCXmD9JmBE0xK/mjfn/KhHX7X1nqpA7IL4Oxv4dqWxLQnD5c4SXS0m9pebReZ2BYN4eYzsvHXLcwQd985dvuzvzNMPWZBIWZ/93d/9/GdrcPUx3O8z2tWG5m5R1mJM9/ZGk1//XkjgbZkX1JY4i/ppOxmQiWa6Ma5Z+bXbLNbfiXu9YGOvxltSH23nSuf254pJxmufTYTVp+39lJiVdKrHZ92SnQelbR18VE/UtK7CwQuTtRvWrf23J00p/m3i3Prw09E7108qz/Z+aid+/c0Fxt/1tftvRI/F4y0hxLXxsYSdT6/yvR2vjkmlamLaic/vfFx9dHvG6Psa2OwbdQ3nOzWce0rAi2nzW/8b73Kc0nvO4u/968GPmngkt5rDFcD7zRgQOb0Zrc380yDdklvQV+DuUFS8GTQKrA5kb8CnQ3KDbjcsy6Do6TIYLx9dftawcMS1fahK9knwFWyRtm2fwIUK9/KsaRXUOv1fX7Jr+WrQwHFqc8tL4gqkFv9FdCfwO0S3pWn/esYVY+vQGbH4Olzgf+S3iXNr+bCCTTaZm248n4u6aUeZGsWugCvWVrk4F1WSC/t+v6rn7UBiCHkjn+8zyqYlvQCOCW92oRzU3LXxQhB+xLB2pxzUH3QPoTbrcaQUogwPyGE3HzmnqRXgC+p4/pv/dZvfdrGjG/xp4bIEisfMlEOogsZRjd85j1g3v/lGWQxs0q/acP+a+sSQ8fVvpZYoj9Ir1lMs+K04enR2oAEunaPzP7cFM/wX/KOLrtN2vGQJFKviwESUmXvoovZ2d5Tp+sz1y+V+FlWPdd3l9TbzyVAvj7SuWMd/GU81r83Bjg/1yefyOYpTpziT/vXepbwrs88+SFjYP3Gxhq/V/+9tkRuSa8LM25vXrlWNyvLyt2xePXsk12snp/q0KetX64esH37/65fT+Uu6X0Vte69q4EvaOCS3msQVwPvNGDQkvQKwM0qcV/SKyhzhXuJYbMFBvclvYKPAsUlSycyteCPMifSaX+5X9Lr8xvsS8B2JVu57IvPChJPK+kL6gq2Cq4FDSUeBXE8d1pl30WFtrf12+fqc8ufwGDJ3hNxrU7WDgpwCqi37c1UvLLVk01IyOznlyW9S1ZWF68y9Sfdtt/K5pgs6T3ZDmUhhpA6SB/Eju9uqYVMSSAhlM7VJb0805/T0ZaQwfeYm2Wh3Waq1PVuP7TPkkXqoh3JLVlaPv/sZz/7lHHvu7yb/UIugDEkn75xcjOy0z468P1k2vPnfdz2jW5+8pOffLzPyzO0yzV1yDMsDPiP732fV19Wv4IOJLkSVb5LXh2H1rkZUProz035LH/NclPeA6zqv57GgLa62IfOXDwxuy7R0Nb8+0Qe6yPrD0tYtRnrbobcZ1z04fvOc55f0rvz6x3prT+sb2gMcc69IrV7b5+vDkoa2+bGqJ3r1b3P7WKZ/s4x1SfQ5tM7vRuvGsc2XlT2jVmvfOv25Uk/9fM8oy/p9S6e7WnrG199fvVU+7ykF2fRsAAAIABJREFU993I3ftXA580cEnvNYargc/RAEGLd3r/+q//+tOWVAKS29MkEwLFZgBLGpfALRDY+wXBAieDus82AJbUKcur/jULeAJNBQbK5rUlcpWn/dj2CzSX2AhsS4Ssa4kp1zdrs6B0Qe2XJb0nQFVQ1XF+AoNP/S/QXKJuG1vnArX93jERhDrGLsR8me3N1vHUN0nv2m2zbtXX6rPjszrowlHnEISJ93UhbJDIZnrN7npQknK5vZl63Lbs+5xmYQW2vsco6S1A30wopEXyvoC1gNvTitEX5JX3bPlr1tatzpI09Q6RpX9kb7nGb+1KoHnPF3mQlywv/6kHgtx3WnlG0oy8+hTk9VRq6m4GVdkLtiV3m+n10C/q7tZv9CYJrl3Svple3z2mbk/JLsFxm7M/IdUDweijmVT9Rsewr24s8bZ8SdbJTvUvJXS1U4lvM70d9+6k6HP6oW5v7lzwc/Xfeu3n+uAnX7/z91SXdfbvkrgljdXZqc71v/u9ixW22/jCZxcw3AbfeeYYe63916Zb70n+07hvX+q3WsdpYazPIrvzxuckve7a2LjZ+K4/qB2tDi/p/RwEd8tcDXxo4JLeawhXA5+jAQKTpNctiJJe7j2R3pLWBT2C+hKEDd4Su4J+g2IJXwlhgYQBtYF1yVafLbijnYJCwX2DcuVtW81qqN8FUNbTIC4YtQ/qukBowVHrUcYeOtP+Vncn3Wz/C3a2Hz7/RAirvwKhymN7C6S3TwWiBWmru5Mtl/QWRJ7G4/T8qX+1mZXtNN4n8Gw/lux2DJqpc45Bjjy8CSDsVl1spluaJX4850FW1C3xg3ACJiGkbqGkrLZTQIusZkJL7Dyg6hUZEPhStz8xRJvIaqaa94/5ThmJIp8h6/600Te/+c1PJJlsrlu3qf/73//+RxaYzC76QFaINaSZ65S3D9xXb5IGCYKk3jFsptG5Kel1wUPS63u+ltu57BzmLzIwjt3aLPGXSDKevPNLO4wZupIEUwbZu31ef+gY6p8lGbVTZbP/vdc5taSs/oByjE0zdyUnO0+1c8dBMrRzbttvPSd/1OeXENVXeu8pFpx0cJq3Xfw8kfLWY6bSa7s4Vh/c56yX8q/e6XWubtxU7p75sHN0dbU+7ckXtv/d6eIc0n9poy6IGJu47+FsHmTV+OB4c83dZN3xoD+3nUt6TyN1r10NHDVwSe81jKuBz9EAAeYV6SU4NUNkBvCJ9Ap4uv1pg7JBrSvFBlyvFZQsifOeAEJQaPBtEBYELsBaUNiAa1AuyWkbBv13JOhfivTSjsDyRFxK4NWVGaACnifguP2wjgKuAkvKF/QVgPr51yG9n0tWldd+S+L63uyprycQ3j4WNNd+C9y003fbM7EX6uh4VSfNfFKnByA5r5DLLbo8x2eBYu0BwqSsEC2e55qkFwJZskS9J9Ir4SuQXWLReUw5iJFt+ru8PAPp4z5yITff6UOJHTLxnYOs/viP//gj40v9vBMMIeYeWW9PZ/4f/+N/fNTJwVVkgilD25Bef96LtngOAr5ztxlR2vF8Av0C44UO/M91s7C+z6tvcmy7qKeNoG+3W3MfHUH8PbhKOche65uQGRIsUXbRsCTBsTB77zhph/WfS/5KZhxDn9Ov7dxzwcXFgpJAbUiZtPOSnnex54mIPc3bvV5b7Fjb913UVNaTz25dXUg7yagc9X+7uNVxa9zgem2m7/Tu6xSOWceu4/r/JemlTWy+NqXdNsY+kV4z12uH7b+7WGq/jcGUvaT33Sy6968GEur++eP/uQq5GrgaeNaAQYl3ev/qr/7qI8NiUCNwCZa59ioz0BZOBEEQUBB92j5aULkBcAFISV0B22llvKRZWelrg3Jl62dBTkGf/Vkyv3rwPu2cSKhg6URabffUBteosxmWlY/2qkPb95kuOLio0YySulmwKxDqOD+N/y5CLHBdQt7yEkT7eiLitntqp2N+sslee7KZ2m1Bc8urs8rCfd9P7bwpkPUAJghSf37GuiXwvg/q99qF2Ti339In5i2k1+3GnqKsfL4XjD0oI8+bzTS7R3lBrQtfAn0Xvsz0Umd/Zom5JSmGgCIDskHsJKj+ljC/zftHf/RHH6SXbK5kmPsQXH6/98c//vHH7/56WBZ9o67aouOpz9KX6bv6Tq+kt3aLvN1q7LvRyuz4U64ZaxcpuI9+3O7tO618h/Sio/oNSK/1oE/Kk732XUj75jPOB0/17vZnybMy8uz6A+7V/ur7TnP5tGjThYOdP/o4M331aacIVL11jlhvt/ee/Mu7+ne+9vt+Psn3RL53np/It7p2XNq/1tvF5PV39o+/zn3qVb/Owfq+1v3kl5S3ixn6q7bjrhHHSV9g37zemF1/jg+qbDy38b0+vYsN2tm///f//tNvFnch6DRe99rVwFdcAzfT+xU3gNv9z9DAkt5uhfQgm24T3EB6Ag9PBHRB0orX55bg7neeLYmsXCUFttHn/SzgqBwlMwUzJVCt88uQXgP+Pr8r+auXk0yWeUV6BUWUFZDy12cKlEt6ub5ZzpLhEvlX42+5Au2WP43pgqS29Y70nsBfgf2CVWWpvdQGzUA82ceT/Kufk464hs6Zb5Kkjil1NENrdq9bHgWfjI0nDguIzWJKmH1OQtjDkOiHZI8+9yTZZnIkW9qNMiKHpNdtyXyX9JrpRU4PceJZ33Pl+e9+97sf2Vm2LfOc7wMji6c2cx0CLJml3uq6NlqiQBlk3oOsOtb6k5JedObWY9+3tZxZNvXqAh7ZUecSW6+Rg2uSXtvkugsTEiL6DOllu7pZcm1TO3b83N7s3Na3OL/ts/dr6/Un6x9bfkmv4y45a1nrWftZX3b63jnaz5KgJZ+NI6/q336evp987as6T7FtY8D6k45NfRB1LentImXjAuPtPe1Y/95yT75sbV05duFTe+Z+M72NH/rZtb1dZMGeTzHUctzr55Jer1/S+zkz6Ja5GvjQwCW91xCuBt5pQJBhptdsBAHIE0ybTWlgO5HLBUIFGktMS6y8dyr/RIC7PW/LLFFskLfPzSQ8le/1E4FaMFkQuQH/ifRaR/923Krnlaekd+Ur6d1Mg3VaRl10q5lj2Xq3TyeZC0otfwJmC5Ksa8sK4L8s6T0BvV5rJq3kogB+x+HJntcOKNesWPvmmLldWaCpbAJcf3LH8l7vIoKk1HdDmyWsfZfsSnh9d5h2zfRKWny3lzHiGv3poVgSH4irxI4Tp92y7cnpPOOp05JzbY42yN6SzaUNMsWQXq6b5YUEQg5/+MMffmyDltT7+8DqVUK2NtQxbmaLcl3UENR7erMnLvdnh2xDnUis+Y7+6LsHbZltVzdm5N326bPqEf1yjy3b/DcbvvOLctqB8iuX9iYpWfvXxiUX2nZtv35C0tvsXwlvSU8/a5P196c41PuVdUntb0J6T75149bWvzo/yVbd1SeeiHp1unroogntlPTu/FVO9VvbefJlHVv9p/LwTHVdYn2aH85b7ct41r/VVU/3Li5w3JWn/dDXX9L7Drnd+1cDv6KBS3qvUVwNvNOAgecHP/jBx+nNrjwTEAmuAu4GowVLT6Ck5EVg1gBnPSfCyr0GxwbNlt/PJ6AnKNmg/0TInojRCcQtIa2cJ9K78vX71vUE/qpvQbDtngBawcUCus8lvbWj6nPr2/7zvTbUPha016ZK6nbsTvajDNX32qT2Wz0JKtuHJ4C7dZ+A8glgF6DSL7KU/O88UzZBL/f8X5JTYEtbkEnfNTU7ylZc7/n+L2O8bVNvSa/vsbp118ymRJE6fW+zpMkMJnVB+KjXLGV/n5dnJIuOIdfY2sz7vLy760FYEEi3Vrr9t9ujtVmzyifbV6f1QQvOm71FJvvuVnH6C+n1PWTLSC6p2/cSKceY+fvCPcTKE8V9b9cdNOhM8utiI88xhupg7c7FC66XTNXOnHPr+5fsrR/XR7de2+sOA+tRn13caR3vSG8XHU7zaf3fxounObj9Os1L9br+66lOfWhlWH/N9415p7jVOtSr4+fzLjjUt9XOq5snv9dFT+2lc6DPrW9xjp5ih/68W/OVvza3/r061E7s08k2kfVmencW3+9XA48auKT3GsfVwDsNGDzJ9Ep6Bcn+7fbmBq7TqnaDfO83yBnIDcoF0SXHC3KWHG/fTkG1QITyAjoBmfdPQV/waEC2/gKmBU0rk/WWcPvMiWBt3QvgFpTtosSJVC9ga53qoZleyVeJ4glAvwOl9nNJrHU5FgU+Ha8FkE/6X1D7BGjXnl6Vo60lxZ9DfFf/1QH1SWbdOlvboizXPXHZsZVslmzQDkSwBx/x2ffoJFRmbKnLk6G7tdndFmZ4GRMPtHK+uFW6BMg5C1GVyEOAkYvnqdd3iSkrYRRM0xcPeOIQPX7b198elvB961vf+hgyT3+uH6J//i5v/cLqU/33unYnWStR6+nNlEOnnkKrblwM5Du65Lu/iwx5py2+8ywyS3qpxwPG1J/3XQixTcdSm63uzcj1dGcXJ6rf+or1G5br3KkeOtdsr8SX5+hPFzJO8/pV/JEUrWy185N/ffI7p7aWTJ10suT1FFfWdzy1VX9c0tnytdd325sbK+rHT4R79dgzMyp//e4roq7/t7z+T7/c8S/ptVwXrZc86w9OcaXPX9L7agbde1cDX9DAJb3XIK4GPkcDBCBJr9sTDXgCng2AAvRXoKTASgCtPNZn0BUYGwwLGJbsllg0+G+5gqqC3i23ZKY6Uz6ufS7prXwl0ws2TgRp266+TmO5pHefb9amoMixeUV6n9peuU+Aus8usFrydtL3CYyt/rWhbWuB7vbjBIS1gcqy73zXTmr3p/4ra7f3lmCacVkw3fLaTueg84j6IVP+Fmzf5aVMM0YSeE+Hpg1llkjWTkp6JVNucZakScQhpBI2SCv1+FqEv7lLW80YS/h4FhLIdl5Ir9u5eV6yyV+3R7uV2p834uCr6rFjWIKgrduu98z0SvYk/v15It9BRqfcF+jTfw/683kXLJBD8lr/IemVjLj40Gwvn6nXdu0f9ewOgP1Jo9P25rX10wJBfeP6i+pOX6MvhNgrX3195+mr+KPvefJ5XZhsmXd+83Pm+6nNnd/v2nmKI517tcn1V8ZQrndhSf3uYvOSz47t+i/j6PZp49i7RdOOb2MZ9Zvpdd6oD9us/rQJ54p/1/8VD9D2Jb2vZtC9dzXwBQ1c0nsN4mrgczUA6f2bv/mbD7BcwmmGocHSYGZQfiI9AuWCKslCAcCSMesvKFqAcSJAG0CfMglbbgFQ5TllGxfIrI4r64n0Vh8nsGLfmmksyar8js8TATQTIxFyHLnu9tcCcw/okSDs2J509zT+Hevq0esFQi2rTt5lek993noKvLZe+9h2dux3bHfs1V3BpW36DqzbfCnjFlq3ANuHzilJXkHkST/c911eCZyLR3wvKJasehiV5QS91KU+JL0C3h5sZT30DRJqNlfCJ+n1gC637fZdVuX6n//zf37tT/7kTz79pBHPSuIhwpSjDU50hgRyDTn9SSLl00+0L4LqLjS5eOAcELSfSK+ZKzPpjh3fKe/JzurNhQS+m9HvzxxJEiTzyOBBXPpbM+Z8l1C6mGG9jp/ydD7bV+15Scj68PW7JwJSP7sLKerP5+rXfO5z44+ytfza/yu/fWqn/Vs/y/fGuc5fn+v9zr/KsT6svsTnW3f7yXWz56+2N9c+tTfn6kmuz9WTvqsLzsps/V1U6jV9j4tZknblsc7Gre2H+KB2qU5cfL+k98vMoFv2K66BS3q/4gZwu/8lNLCkt8GrIEqAKfBrUNtg26BfUQQBBQxLTih/eieooMGguYRqSfOp7ieAtgClhNC2t4w6KNnlGv3f1fECOT6fAJHgdUnvCVz+pqS3hIH6m3FYglfdn3T6BLaaTSgQbX3t25LQEsPVWeVYAFgw5z2JT2WyvY6Vba6MJZLW4RisHbLV1eebQVPmAteOueSnh0n5TE9xluj63in1+VNBZFCVx6ysf0sOm0UWgHuYkwsmPfXYE6fdmky21vo8rIl5eSK9vsvquPzoRz/62r/9t//2a3/7t3/76ed87DMHVaFriCN6hATyne3UkF8PyhKUPwF4QXnBdO20xJnPfbfZk5vdzmwGmnK0j9655wIA9XZrN3J2e7n1m5HlOcZVP8dih7/L7CJBFyDQm+O/9llyoi5O/rc+92TjnZ+090R6upgmEVuf6gLaUxhaX7Bz7V+a9DZWSXrrM9bflZSdSLG67MJKy5VANubZz/rud6S329d9rr6wfat/6eLD+mzjk/PRfmg/Es+1I2X1bxdmkKN4YfVhP9pWfSTl3dFA2Ut6n2bPvX418CsauKT3GsXVwDsNGAjd3kzQKdkU5Hq9gVJQ9JRROIGGBufNBBv8FphxfbdH2var/j2RyiXbBQYFQfsO28pnFqtEqP1b2ZaguT3Sba/KUdBqHSeAuCSrIPakl21/QaZtlIBVpoLCBaSCY65LpBZk2S/rcQybkT8R3gKnLiwsYV9y7PiXKLb+/Vyd2Q/BvcC+ZHnJZPvFZ4nZ6lkbKVg2O+iWatqzbUFnD7dyTvjuKGXcLutc6fZI2yzxpRwkCzkl0GYszSArg3MVUg058696YasxdX//+9//kPu///f//mn7I+WRk7K01ZOO+a1aDn+C2EoSkfUb3/jGRxue5uxvGlO3hH4XKQqe1V/nZkmZ+itxUW+SUtqBfHuSsjsjXBjyd4bVs89JSjbT66nU+lDfB+74uuBBnZ5QvYSnNrg+qTbsosrOmfa5/m5Jn3X1+fpO/Vf16pzcZ0/+yLLrP9eHrr+2z5W37ZX0bd3ty9rGU//bXvWl3+oYVI4nX2MZ9Mf8o5zvjfuTgS6WbN9Pfa6+GifexT/KGuPWl9I349LamGWdB7twpMzdVUJ9Hgjn/Ch57pg1fvz5n//5p9/prUz6nZNd3WtXA19RDVzS+xUd+NvtL6EBg42ZXsmtQUUwXpDYDNeSohMAOAFPrpkJKGhqkDeYlwB4zdXpd11dorb1FwRtXRKABRIN6ifAUfLYOksC1WdX7VeXSxpXPkHtExDa8tt+x2r1BJApGS/x3Of8Lgi0TwW1Swj9vpmkEpkCTMurI9s86d9+SrJLTk9E6WmMaisCxJJGwVnfzezccFHkBLRpswsF1L9ZPO2+/eGzJEhSLXhc267+djFB/fW3dzvGyCYRlpxTh2S322z52SHm8u/93u99/OwQ7+fyG7U//elPvwappd72FXkhyfwcEZ8hvRBjTi2WAEL4bI9+mSVWb9zrYgltLEF4IlU7Hj5LfZvpNYtuu9zfg730RbV/xhLSrO7sg9lh7ckxdvzdCo9tuX24mfaO0fpN7djr+gevqx/1sgT1VHeftS/+pb/ae+35c/yO5ZeU1teu3Dv3T36vZeofT3P8KS6tTOuHT3o/+aWT/1rd+J6674p/LunVZquvk+7WP24McMFGW9Dnv1uQpt4e8HbyQR7g5vzXnrX9vpOOXBsjuHZJ71rM/X418KiBS3qvcVwNvNOAQZATVHmnl8AjGS2YF5xRn6SmdUswCtSfAI3Xu1IuCC9wbabCjFOBxLu+LSiqbCdCWTBM3WbdFjwKEHrQ0bZloD+BLa+Z8SmIKnB9R3o/B1QVOD6B0QIOx+FzSK8Epc8ok1ncAnDBTm1lQap6LNE7jaMyb58K3EtAu635SQ/2w/slMdq82VYJWduz77YlqNt54jNub6Uv1u+zPFNSx3eJKBkT6vYAKerhngcwUdatiS5abdaPMm5HRp6SX3UrqPW7W5YhqLYJYUVOsrRc47s/JfTzn//8I/PrwVbIiOz8+/GPf/y1733vex8ZXrZI2zfHgLapxywrMqpPrvOde50DS3p3p0nHV/tS79RHeepUv24tNutmplbSK6h3bJwPLoygkxJv6oMIN6vX+f7/sHdmzbYcRxU+PIMjJKGryddGQhiDCQe/yQTTb8CymP4fPGGMsGTLmpGwCAI/g1eb78SnpazurWsxhE+diHv33t01ZGVlZa1VWV3taD/9hd8zqXCetln73PZbpLWf8/izLXvM4Tcd0bP+qNMEv8fY9HtalDBxayL5P0l6bUcr8kgaPic9+pp12D4sZdiHsMAECcXGbNPud8vY8q7kb1+Fj8f28Rups32P+4828nw7Nur+SXr7t6kd9q+Tj08Z2d6MvpkvKWuy71vsbqfZGvgV1cAmvb+iHbub9SVqwKT39ddfvye9uc5pqoAlgzpPOJCYfBogWUyDsWkCnQCEI42OCE4AYqUS19uguMmeQWHueXvzBMaa9BoUNTBCPhNZ9LkCKbeQXupZRTVo06Rz3zMgcmQPnTVgop+7XSajyI99mIRiK8hgG/I12jfp32U4HVFN1+dIJzJDihz9NXBj+6YJqUkk5K5tHl1hP+4jt9Pb2x3ho62c8kvfEonkPbKAZiLKPnWYRQfkRVfuk8jPs7KctMwWXbbyMu6oK+lIm89EZxPNTYT3ww8/PKK3kePtt98+QO+LL754AOjUn7IA84kCP378+C7EOOl4vzARzpSRrc0pO/cjKyQy9aYd3ikyEa+OZNre6TOTXog325ITbXbfph0+1Ms+Cz1FDiL2iXab2CVv2km0N+3osWH7IoIMqZhIZ/vYJlrtk1oH9oke4y7HkV0THBZorHvSXvnj3Hf/THJDinpumOYV+yHS9xzVvrDnpNXv9sNXc4rrt04nH90kl3HqtjeZbF+80jX2w337xZTBdmH3BXl6wWianyG9PRdYPnaleK71XM74QzbKor6J9Pb8sGr/vr418MA0sEnvA+vw3dwn0MAZ6QVcetLNhOZoVJONpCUqMZG5vjYBGoOGngQN4gxGpqZ7omUibqBq+Q0A8/2M9CZfg5gGTS1Ty7sCU5aRMiZdTu07M4Fb6gd09ap6Ay0DHco1CW2bmQio83EfcpR7E1F1H3Vbm1Q3yEOH1GtSaYIBcM99IrvsejApaVuCMKIrFkVMbEwUQjhDWHmVEPZGG5t4mHQRpTFpA7w64uYyuU4b8puoY8Z6ZKENPkyGbawctATpDRFNtDaE94MPPrgncz/96U+PNj399NPHc6lpB7qG1OZ+QPOnn356dCPbmXM9MuVeIsAh0WypDumNLBzW5bGB7fUYNhkCLJPGi04mG4DyyD9dt33Y32GzRHpD2L2AFNkT6c2/6CPtMOjHfiHN/Xw3hBP/2vaPveCX8A/2mc7TY6nTW6cm3LSJMbEivR7fkx+bFiXs55r00n9uwzSfuN7Jb1LORIqdvv2F/bvTTTZn39x+iX6CWPYcRz/bF7cu8Sln/r7b0j6YcZ10jrpi09YPMmIH+c2uje4P/C6LXESxaTdlME7sEz2eUi7bm1nEm2z7CWDPzrI18KuogU16fxV7dbfpy9UAk+m0vZlnBidy0qvITMKewFeAgxYAekyQGqB5VdjEq/NMWjGoZSI2CHYUxoDK5JB2UbeJToOmBhkN6lxu6rMODWLQ4Rm463sNwii/Qf8EeklrQAFoawJmIGiw1wQNYEz6iZAaGBr40OcmvROpMZBGf85j0mn90C/eXu+2IHvsny293uoPWAt5sb3Sv8jg+5bPMob4QDgBdrSfRSfILif6ojfsB7LFM+iRKWV4+y1l5B7tIgqTaxAtdJqyIcEQ7BBSy/ro0aMjuhviyqt48qxutjiH1CWSm7/k4/CpENlEOznEh4N8cj/t4PTipOFUWKLgPPc4+Z4z+2BsT+TE497p8j2kFxDOFudcty4hKPYlLDSEyPfpzRw8hu11tDRtY8GB5ztNKtEJvm3yAx6jHpc99qff9m/2HejOpIdt5iZnjB102T6xx6F9YvvHK//psdey+l7PQx6n9iHWx1T2qsxVG+ijifSubBLff0uklyhx683zNf3fhJc+w+d7cQab93wwLXr04wWtM8aJx4DHKf4J2dCJ53wivU16u6/2762BrYGfT1c/V8J/bkVsDWwNrDXABDkdZOVJtUG7QYaBgwHQFelle2KTTCZqIhoGD5ZpihQ0kDNRbsKGrEy2rSWTC4NHAOBVpOAM0OUez0UCFrxC3m2bdDldM2h1pOgM4OZeA49bSG/yGexDRiACrhP78SfthkQagKUMfjehn4h4A0vaNPWb8zdpsSwQPMCZgWHqC4Gh3gb3gLQGpAaGEFOekW07ZHs/25ohvegQcErEKP3tA6a8I4MyUgdEHjKb8uhHyD1EGjsgIo1NJX2I7htvvHGQwJy2HPLLgVRJl/spG9IbeUJ6E7GN7iD1RHcT1c13iHHy53dk8EFWRKhsexPp7UUcCIX73zqnf7nPwVoB9zxPnDIjC31v+2lfw0IA8qYuv4KIZ53tM5PGpNf2hR7YYu32YX+2d19bjf9pfJjYdj50g5z4LJM1+6AzuSZiN+WdxpDnnElGj7NbSK/Td9kmkVO6njf4zbxl4tk+0QSPcWj/aZulbtrDM7OUOZFf7Adf0P6qSS+2eLYgyDjh0QjPg5YXsksbjSEiM4+HTP6duSWRXny554SVzvf1rYEHrIFNeh9w5++m36gBk97XXnvtAKlMeCaFnjw9SXllvwHUipRSJ/d7ZRogxWmPgAdvpwPwXzXTQBSAC3CDVPAbgE/7DFqQiTIaGK0AZstnYAIxAsx8WaSX9hCpnwBvt8OkF8BhIjHp0fokP/1iuzBYo40uz1uGk5YI5Ir0NvlMOkfM6Av606DQoIxIJnaWMtjCS5SNCGjycbIv5U5E27bsnRJNqCIT7SaSiU5oC9sHITvISb2ASbYkJ59PVw5pI/oL6U1ZkONcS3tTHmVDmk2Ik57XFEXGgNmk/7u/+7u7LJYl/0cffXT4DoheopzJkzpSJq8pghSnjESFQyhDclNeTn9O2lxPOUmTrdPJm7YAknlVEFumJ9Ccdk5g3P2AXWLHkA0W27Dl1J86U150kfvTIT6Ac+wtbfImhds1AAAgAElEQVTz1+gOMsBiBT6X552xi97+iTwsfrh99kfowz7LY8BjHyLSOmgyNvkQbMukHVtsv9f+Ax9j3zsRvFv8e8tmH9t+2aSaBdRJVmyjiWTPcT0P2Kb83T6JPOkfbI1yvYjSuun5yWdKuF3ua3yjF/OsE3RAvyU9drYivsgF6XXb8N20o+dWy9E7yVrXKWOT3qsRsO9vDdxrYJPebQxbA2ca8ET58ssv34X0ZiLltRx+jtEEBDDlZyJNFAGWK6BjsO7VX5Msk1pP0g1imlwZTE3bAz2xQnpXOvJzTiaFBoQAG7f1TMZJJwbtBqQNygEQK2DVwGe1/W0CYF1mfnvxYwJw7q+VrA1AHWlgG6iJ8CTHBLgNAB3FaF3aVk0aiZKwXTT5Qsh+9rOfHVtsQ7D6lTEdWYQQU/8E4CGYKd/jArmIujqqSzm51lubvZDETgl0Blli3HpRydEW5OXTkSWi2pDG1BFSGr2w5TivJArJTWQ2ugoxTb78TsQ3bcu1bFkOgc2BTvmefCGPedY1pzaHOHIIF+QQ4p7rEF+3A7m8SwL7oI3TQpxt3v3A84YsQEHaqQe/563g2AyEhU/6gb513xGdpW6TG9pnO8q1jvjmmrc3e2y1bzCZNQnyWEp5Ho/4niauLtv5TbrIO/moM/8G0aXvuk1npNW+t+vHP9gn4nt7MaD9IXkYs5ENfeKz8tuksOVsP+4yp/mG+7Zd2wp5kKN1Sn0eA34kw98pizGErlovvFvbOvTCEPmmunOv/ZMJuEn+NIdjF3/yJ39y+E0v8PTvjfK2BrYGDg1s0rsNYWvgFg1kgmnSy5Y8R9Ea1DnSMoFKT1QmSExyRDp6sl1N9hMAMsiiPpMGJtfI3pPrFCmxvkz6DA6/COmdAKNlmkieAVBHq5APkG4wZHCS797+1qCL/mj7MJiif1yHv1+RXpMVk33625GiaTFgqtdgEgDovrH8BkcmGaQ3kWFbLe/NjL4gM+5vg85cn7ZmTzo1sccmiPCGYHuBogEw5MnypA4/HoD+vADQkTjqNfinXoA9oJ42Ry8hsBxIlXfyplxOHs4BVvn72te+dhDaENuU8eyzz96f/o6cOeAqpDhEM2Q4n5B9XuUTPfEqJrYVOyLKeEk+R5rsf5ro2L/gAwDVflY393hdEaQXfZjYmnxiJ44O0/+UbcJrckd/NEm33bNoQgSuSe/UbvevbdGEEn/YpLfJp3XZ43HyL11H+7f2Uehg8pP2P2fEtHVgO3e59jGTD27ZIL0mhRPpnQgvfmrSBzrxvR7zzo8f7fm3y8amsScvbrWfOrMb6mbnQdtQ+yHXa/vp/sPWrMO2t55/Num9BcHtNFsDhwY26d2GsDVwqwamSK8BNOTLgGpFeg06qL/BE2CxyQ4TKJ8NKDwpNlAC3Lr+voYcvVLu33wPKOc7ugAsdjndjgZpBoykXcliAGRw5vQAsu5f63kizN3uBqX+bbA1pYN4AwoN5kwuuu1npLfb00DV922LvXCSdI40TAAT+w3JSuQx0cz0c/o9Eb8GrqkP8JjvPJNp23A9kQline9+XjbXQyiJzkJqbNOATi8C+f5EGKwvTgeexkDSJb+ji7mGzSB3IrlEeUN+E+ENGQ1hz2uHoqtEbvMvZeU1QykjJDb15zqR85STVxiFMJv0pq5EkXlOlmeceWcuz/MSWUTH9G+PPfdbE8CJ9KLnyMEuF2zaiwC2bxNZFiVMSBk7jrzhO3rxLXWRN98hB0nHoWOMNepikcIy2T/0eJjIF21sP9GLeu137BOxwSZm9EH7DduvI6XTPOX+beJF+e0fPSZ67slvLz5NPq3nFPqqx/7kf9u3up+n+aL96zSefa19Yfs094XHtn1Mt9/joYlw9yk+A/uwf2JRMfWSr30h/sW22f3lNqb8P/3TP92R3ltB3E730DWwSe9Dt4Dd/ts18Morr9xvbwaAnZHeTE6OhE5k1EDeIAiw0aSZCbNBoUlTf2fS9GRp4DJNsAaKTcgMhJjUPVk3oHZ6dHBGLFck9grUTeDHwNcAD7CB/icA2jJOMjdQnvJY1w2amqCZgOR7R3qtywnAN5A3gJv0ytbVBpzYWT5DzLJ9N6Q3ZCs6DeElimj7SH0mvY5cWNduhyOEJsdJM22/d+TDoBI5HJmb9O0+mkCm+yCk0lucAfaMbUhRZEoEN+/UzffoLCc0h8Tm1Peccpzf0SMnuuY7Ed8ccEVfP/fcc3eJ+LJ9PGmio5BkIr8cIJZr6QveZ8wzgGy/JUq9Gju9k8Sgnbbh6yCxTWYhvU0QTT6jk+TjmW/KIIrd48hEmP7iNU0pF5KSdER6cw1iQQR5RWzpd9vHpCPsFJto0mS5m3BRR/tsp4P8THaautt/UR+fnl+u/KP9chPXbse0QGb/2WWhJ4/9ns+mmRb5V360SSs6ma5jf+6z9q/92/6JRzHcdmxqWoTpRUvbCPbrMzfst6wLz4ntr02q7aOxrZQf0uu2p2zGyKTzfW1r4AFrYJPeB9z5u+k3aoCJ0pFegCCgHODXBADSapA/VTsRo6Q7I72ZEB2BmMpdgUqA2Nkkm4m1oyUGFEyuJpAdMet2N+GwviZC3GSsgVcTOcD+pG8AvQEb+luBrjNyvupHX+9FjRW4nUBnyuF5TgPlBpPofCJ7DcTd9tTZpLHl43VBIbz5Th7AnPvMBBJZ/My79Y9cjmQxBnIPANr6TxoirBAc/077HLWZ+m+ySeuJ/JEhhJI+ZCz4md7Ik3SJ1v7gBz84ori/+Zu/ebyTN+mef/75Y3EA8hw9hrBG77kenSaCG9Kb8pMu/7JFmr4hggnpZes0h19xnQUH64WDrZosYaNEiOk7rgPoUybR3cgFmUTn0U+TXog2RBdfQzlEivN7tRDiPIzR1O+2QvCJ9Jr0spDifrV9dXvbr0x+qceOy2u/3/VCeEhHm0x63UdNSi0f97r+JvDd3kl+X7Nvtx/3eGk76khnL1pNPtLXiFSv/K/TdrvbD7oPkPlMp7ln0gthN+nlmV7PK62z7ivGH+M56U2Qp3lu8tPkc1sgt4z1jKU/+7M/26T3ytD2/a2BX2hgk95tCVsDZxrwpDltb+7tkQ2WDOp7soNUntV/RXqnSI7L80EcBhZMwky2E/kzSTHwaRBkYmrA0ECmyzDIMnlF/iaCDYCcHyByRnq7XEBPX7+F6K7IVLcZwgJYMYDxgoKBE4Ac8jfpxrpostnp/buBo8GYZacfE6kMScu//BGpy3dsz3bdxJvfbV/kgfigJxPLkBmTAtoBmconp/R6yy2A0ITKOvB3tgMjT/I4ckgkFLKddDxfTJ8mYhvy9957791v/c73kN9sVea0Z8hqdBl5eUdtrvPu3byqKFukQ46JpEPmOEAqvxNxT7nT6ccQ0hVxMsC2/rluGwF4ext17rPox6IA6bCLlOUIvok4fYbtOYrWMrCwl+smvfkNwYr+3CeORE8+Itewy8mn+JoXFSfS1eOw/Sk+FBLv+cE6sw9q/be/dcQQ+dofMZYZTybEV+TRC6H2Wy0jPtdt8uLvKq91Zn/teWSaK6hvkr/b79+TPi0z/sK7tnyfvnN7KNMLYp6DGIOx9enP8nk8dlr3n22IRcFNekf17otbAysNbNK7bWNr4BYNZMKB9GZydKTXQN+TJcBvBYxyvUltAwtAtydJg54r0mvQ1eCJSbRBTk/4LX//XpHeCdQ1OHHdLhdQYULV9wEZE1jnGvqbys419Ndk1SDR+mhb6UiVy4FUN6E1eDMZtB6RvyO95G07S/omnE7r9vQ2O+45ukf0LOQLgEWkDiLCgoqBvuVoGZuEYZvuY/J7SzF2S/vYNgsBpz0Teerx1fYESKcNqcukGcKKLUOK6fcQ2MiTrc1JG2KWLc75noOr8pfoJK8ZyicnPIeo5dTmLCxE9pSVQ6w+/PDD4zl5yCWHIfn0ZkivT2/Glhzl7O3r6JL2AqptOyYJ6JRnuIn05jNtdbQWAoMclI2fgQhQhvvNi3D2gfQHvtKHaKUN0Y0XKZIO+6Be+wfKbtLb45/f7R+acJkUY1te+Ou2UO6qPspnscf+v8cp45A+nfzjk5BexiA26HFs+SGBk/83KWyf5bb3To9ui/Vrv2k9reYIl2Xf4Ov2V/icnmvbf/fc0DbhRTki2dTZ/T/ZjNO4L+y37ZP//M///HOR3tTLgl7PWfv31sAD1sAmvQ+483fTv6AGJtLL9s0GOiZdrobrTHaAcuf3JOr7BlBM4k16G0wZKLhu6gC0TsDQk38DF2Tx9umJ8BjUTODMpLeJWYOTCdQ1KASI0R5W2t0Wg5jpdFWDKMCngZ/l6AhmgxrIkYGh+2Tafm4Cxvb51t1EkCfS60ipgaJBIPlsUyFgHF6FvJCplAMxRP+UMckwgUjamPSAuejCJLNJskkd5CfEy8Cwh7T733olHcQBO6RO0kL66Ufanftpe569ffz48d3f//3fH+1I9PbNN9+8e+aZZ46tzSG0IaZJn4hw8kf25IUk51nfRHhzcFVOdE6UOEQ5fRBSjA2wpdzbm/MKJMaY9ZP25be3r9O/9hGMlzPSm7Ka9OY37+WFHPnVRhBO7BsiAPGFIJPORL3HuX0pCx3kZ3EGu0l51JE6p0VDdNNj1/6V7/iHJjaMifa/tjH0MvmeM9LrfuKgwCbpvUiw8tW3kN6WxeNpNZ/Qftfrtrv/W68us8loz5XWb/cBdeAbJx3Y/lyv50La6wUw+4f2CbYb2zE6we6808FzG3L3XDXZiYk45aYeHsFIHSG9/bdJ7+dUsi9sDfxiiP78v//cutga2BqYNeCJMpGb733ve0dCAB6kt0mjJ1WTCQ6rIRoBMAWc8LwgE5xJkVd6mYgn0NXAoSdtT7q9kj5pYQWoUs4K9NH+CWhbNwAWk1/LB8GaCDF5/dkAy6TP9+jXq0g5/ULeJk4TKGz9A4am68jnPjKBBJA5etZkEAAEaGtwR3rbj0EdOqCtfjUR+of0NZBzv00LGC2/Zc+9jIeQp1zPFt/UnesGwz6UKNd5TQ8Ex2DYAJhymuDbltJ2iLH1l7ZkLEaelJ/PkNCUFdKatJxknd/f//73D8IaApvFghxG5UcLIKopl+d2kTv1pO057CrPBCdtyg4RhlimXeg+dUeWyJQ0PTZMdJpc9thy2tWiAHpkKzXkGz+Yzya12CCvbYocRIbJl99Eo5IfQovN5V506+e7iTCzRZpIr19phZ6wd9uExyD1nPkP+8eJdE3+w/6NLfpNjlZkr22ZZ66xzZ4DvFhKP+BT+I192E4mn9Rjp8dP+23KP/Nv2MGK+Lf/bDLapN1tZPxHN47IQybxWeSxj6WtvdOjx4AXHZrUU54XWWiP/Rxjrvvc/YKfzKfLYHGMxRfsCLvP+NgHWU2oZV/bGhg1sEnvNoytgSsNMIHlFNaQ3kymjnB5wmpiQyQLgMXk7IgHeZi8Hf3iXk+c0wTegAEw4rRMqpRnMNLklrqn65Rp0Nf15zdRqCY7BhCtvwaXJlNNohvQWV8N+nwPYPE/TXoNvAzwkNtAyGANMEbbKYd+s52Z9LYt09/UY5KNfbh/U0/IFK/Q6QggoMugMd8tp0mEFw1sAyb2SZM2JBLKwUvUE9kgvSnXxIt6JuDMvW43dmdZ2II4kV5IGaQ3+YiihJjmL/neeeedIyqbaG3qzPO8PHObNGlXyqANPsAn+XM/UVtIL79ZFIPkRf6U6+2NbVceTwHFHk+THTTQ7/TYEIdvQXrRBXZkn0Y9kd8+j7KJFKNfyurncXMdv4g/4fltbDn64L3FSc99fE/7GvsBSG37OHTapBefMt3H5uyTInvk9LhxGaRtkoSM/5ekt+ePbt90v/3Pag5Bf+2PPIfYf/e4NflfkV7Pdbbp7p+u07bQO0lsSymzbb7nmPa/PW9bp102+mWsM0byCemNfJv0rqxuX98a+JwGNundRrE1cIsGMslmezOkF4KSicpbkKZJHgAIGGUy95Y+rzg3sDK4aNJnOa5I5wQcPMFP3wEnt4BCyjdJBXg6+pD2GEy23BPpnSKdK9nRlz8BF7SHOv43SK+BUNsa+rHdmGjaLiC8Bk7YHzbY5a+AX4Mz+gQCwTOj1o8Jt0lu959lMLj1OACopv1ELkN6iYwZDANwiQZmuzCLTiY23fbU7cUCxortiwUs2o9NQdawu5AqDq1LWhYGQipz0jKHU+V53kRfQ4ADTEPAILWcNgxpZHEr5SVNAGxIL+lyInTe85v25jlgwC7PeUOmAN7YArtJUi5RdNrc/qMjaQB5kwp0knqIxrJt2s8sYh8mrixo2CcA3nl1k8cpbYK40ofYIfdpR+qib4is+9AtSHUTG+q8Ir0mIvbDJr18x8d0nkmXTXJtk5STz+jcCwf2Aa4P26cu/zbJW/lGj52JeHoeWBF1t6nnC/s3y+NF0ZbBsk5zF+O5F+Zcju196ifbpeUibZNez1upB1v3oobnmF6sXM2nZ/rCV6YtjDsWOvN7k972/Pv31sBSA5v0buPYGrhFA5lwHOkFlDMhQU564naUymDCkRAmXgNOJnTKayIIIGhAMwGcCbAYDDR59O8GxW4fMrpOA5BcN+ltOSBkBolca8AD2DDxmkCS9dU6mu41iGlboP0TaLOMKxuayjcoatKW9l+RXmzPaSG9Dezc5imqkvvIAOElksjW/bY9R2m771oPBsjYXNJQRsYHBDKfJtlEOW2rbG+NTEnL87I9Tjy+JjBuAm4CY9Jr4ku0BbDJidYhuG+//fZBSpMmB1o9evToeCaXLYnolfHAdmpIr31JTm4OiQuZDulNNDnfidjy7CpENyTZ272JAKUuE6CV//BBX6ShbH6jkyakLEK0T0h+yACk1Ysk2BxbnqnHfhDSm3ZznXy2o9TDc73okygyCypN4trfpdwmHZPPvMW3UBZ1esHGPqT7w33V8wRjJfl70WJFsKnL/stj8cx3Tf7YPmflUzzOSAPpc9tNNN2Xk+/ytR7jJr2tB/JNpNf67e9tC4yPyUZyjfm9I/not0mvx8pZf7QfmnxFfNEmvauZd1/fGhg1sEnvNoytgSsNMIF+/etfPyK9mZBYcfXrSHoSS7lEM5rMABAA+ZA5R38BrgYoDSycv9P1RG1gMJHHCQwa7DQw7Amc8nvlnboa1Jj0rkAFoNm6ncDVCrQabDVoWtXpdn1ZpHeSP+0gYpk6TQzQpU/gtB5b1yYMV23ufgPYcXgVZA/S25EqCHYTevoTO2ziYKCP7lNGyG7+EaFkISn3IGDYIYQq+QF93V8mGpbJ9k8a6986pb94VpS28mxudJWxH3L71ltvHc/zJlKd7c15npfnVZOPrbeQRG/dNugPwc22ck54DpGOXnqxAP3meu6z5Tv69fOvHm9878+QSvqC/pmImvs09gKp9VZny8V9tvdCUDxOc81RYRMQ+p3XNuEL8Y8m6N7+DDHHP9O2idx4/K/8B9dXpKpJWae/Ir3YgvvYsk7+rwmoZTd5Tvu+COmdiD6kzYtEtgVHaieC2qS3fdxkl20jHt+dvvvXPh499XzhvjS5tN5dp9vbZWGPrZ+ei+37bCMeM61/MANyuQ5sfpPe7qn9e2vgVAOb9G4D2Ro40wCTVSae6SArQDGA3ZMboA4S0dFgE8+JyEUuokINKPjNVsiul9+p05OpI6YTSGldAJoaKEx5mzQwadNO69JA2+CT+k0SV5GOJjQTODKAmkhZg91V+y3XGSjr/BNYtj6sXy8WkK+3F3dfGhgZaE06dZ+5DQFukDmik2zJhWwAIE1Iudd6ty1CKrG7BuU5HRlSiMyOViZfCKSfgQX8GVC3/ZOGrcDWB/pPmpTLuMz1tInf9A2nJ+c3h0xxQFPSfvDBB8czvBxila3NiUCzHZr8bA/u6BO6CWFO/akjp0AnPe/BdbTT/Rg50gafnIwvcv+s/AfbnyFIPVbbL3GfCBcEmPoN4om0Qmyx6bZhCG5vEU06tvdSbkeheebV9mVi3OOrx2MTEJMm28xEiGxz7R8o92oBgTZbz12XZW5y3OP8SUlv2wfys2jhet3Hfb39d/tft+3Mj9r/u0+meYdx23q6Ir3MB/jQ9r/o1n3oOZsxw33Lgcw91ltW+t22jxye92xr+Ciiv3t788awWwM3a2CT3ptVtRM+WA0w0bK9OZMOK9ze9sgk6kkw39kS2VFdymUiZJLLb8AkE/dK+S6zgX/ymBgwuQNaqHcFKgxODSiuwIrr4RnNBoi3lGEAZbJunVjGJl+AFtfltt9i0I6UTOVNIKzLNbA24XLEpoEXdTXZob6JIHe/TsCx20C/cIJw8kAEQ6hMgiBkRHpTVj/T2aTJoLzLSnnZzssYij7SLkhbfieSGeLHKcY++MjjcAXaIfG28ZTrCLIXrACUlJ20kNfkiZ5CbtFNSHv+haTmOttyE6VlQYwxSlQ0ZUO48x1S/Omnnx5tTfqUR6S9iQPjmr4yaWy7ufIfBvQdtUpZJpCUDRklr5+hdX/TnxBkbJkorHcK0Cf9OAhlOOJo/wqxpiz85vRYCfVP+px8hNuyImuOdHqckx79mdSkXMhQ90/L4Xqb+Ji0Yd9flPRSxuTH8EkTcTeZs7+zvPbft84f9k+WzYsC7V89B/Tih/M14WQcmmTi2+gHR+K9QIEMHjPT/IB9mIBPfUo56Jyx7zMO6AfyY8+b9N4yk+80WwOHBjbp3YawNXCLBjLhnB1kZaBuoEgUrd8jyQQWYJzJmGhwPonwBAB7e2sDIoMyg/pbQAFgoCO/VyBhBQ5NoD2p074GSS5nIiwNTJ+U9BpYt45uIay/LOk10PqFx/21+2ctTXrpf0BPgz/ymtTQNvTdwHCylwZm6IDTiXM/JCbgL9t1IQ8mpD4oiZ0IbpvJLScWQ2rQJ0CT7bxELdADCz+5HwIZmXiFkIkvdkXfAgQpnwikCYOJEeMTAJxP2mfyz7iMPec5WrYdh6jmXtKG/OYEZkgrW7ZpGwsE/EbPvKYp7/xNlDh/aXOIdf4c3bSfiKyRx4SR9tqOzvwbkTyixU1y3f+2HYP0+Kls8/azyhAWdJO86NUnUfPMrnWUspGfxQ5H303s8p1FxdTB87zsDrA9UGb7lis/2iTD+oTU+Jr9Xz/zyXhru0Um9EZ5/9ekl3ExkWn7T8vfMlvvbt9EZJ3XPs/jt3XDPdu8/U3X48UP/JF3sGBrKS+2bX/mRYrcZyGrfTkyet4zObcNtm/0Inl8A+N/WsjJmNqk98zD7XtbA5/RwCa92yC2Bq40AODPM71/+7d/e/8cZgC5ARMTuidoolgAdQNYA0FAevIC3PyOQCIdrDaTfgJdKwC2aicTMJN7g9sVoEm6jlS0PgzSk9ZRn9563eTNhNMyGAx1WxvAokOXDTgCaNNu0lC+iXy3q3UJoJkAlstzulx3pKpJrG2iARPArcvrvrKuDAqRM/VzKJP1EXv1K3ewbcpgC3LIzgTmAHspn3Z5m2vAnLf/Qo5SVi8g8X5X2xL1+/li7IsxEln9Hlvs1VHepGFBym0z2GfshtSmDYnoZktz/MEbb7xxTzo//PDDu8ePHx/P5eYwq/yOTGlr2sBW5cgRspd70UHKfO+99w6ixynNifRyj6hy5OaVTslDX7s9bf8ToMaX5B6PRzgi2aTS47btnHbQt8hCeY5URd4mrxBcxiDl4FfOyA5tJSqWPJBdxm77x8mPmIBMPhK5GXMez/Yvvk85vejSJGgiefZPRMWnxTN0hp/Avk0CV37JPt46NpElDfVYl/aVtLV1a3/Tduk82Gja4b6kPvvUlq9/dz1sf086ymPnBXYO4e3n4T0fWgfehXX1+FDbMfLhE/FVXgTBz9nuGIORA59Hm77zne8cvsB+uOeu1dy/r28NPDANbNL7wDp8N/cJNADpzfZmk16e65uACxO1tz8bdDNBeVUZMJpJ1eDNBIdyAToT6ewmNhhZ3fckT5sApQZJLs/1e6I1KAJUMEl7dX3KQxvR+wqImtAZ7BjEQg64Rn1NKJu4AUKuALFlmwAZ4KbBO2lpo4ErumuQbcBEGoNa95H14ba1PKnfpBdgCKn0QUIT0PX2Zt836UWHLHjEHjg0C9tIGoNSfnMyMXZo20teorGAZXRGuX4mHuAIaE2Zuc9p1diGQWXyUDaHV2VLdojvM888c/fDH/7wILC5lwhwSC/P5CYKnL/8DuFNOgh92pWyU1ZkSNosIDz11FP3Oz8S+Q35DWkmEuvng9NWk0rb3y1jHmLfgB7CyjjNb/rOYzPf0SXRW/rd/W/789b46MaPZ1CPo82WDZLS44O+zn22l2P/TdTal1i2lZ+Z/Lvb6fvtLyA1Hv98N/Fr/wRhdH6P7/bVHtftk9tPTu1s+ZynfReyNdGafPDKDq0n+rsXSL0g0n6Ounr+a/3zyrCkb9KLbh3lbXnxb7Z7Fnamfmz/ih6d1vZCP0L8aRe4IAto7MaI//BuEfpxk94nAHU7y0PVwCa9D7Xnd7tv1wATbrY3/83f/M394SoBo4DsiRAkn8F4agS4UWZH95icAW9N2pD6i5DeJkOUAcg34AJE0B6Dim4joKfJXpMfr6B7Rdvp/N0gC/0YhBnYrECridbUN18W6e22G/hZzxP4oZ3IYluYokYGS9y3Pt3PKx1NoIzTk3OP8iC9Pn0cwmLyaHuxzABZdGDCEqIWksi2XqeJ3ERPUkbqJ9JLOsCr9QVIRJcAWQ6yQteOROaaD5xCxkn3KSfXc9hUyC1k+9133z2iyXmfbnQW0ps6eE1R2ph6EsHNmGa7N68gSpkp76OPPjpI8dNPP33/eqIQ4tSTstADpDl1oCeAM220vRPpom8noI9t0n50BBBvnWEj1MsiXRNfjw2ThtSHjhO5xlapr30EixMm3u4j2yWy2rtPY9Q2d8tM0D7Nuj7zr4wPk7bWC2X7uhfBmjDZl6S9Tuu+af8ztbMJssm8fa7nK0gvNtVE0b6nSfc803gAACAASURBVGj/tu12uS2b9eM566z/eITAsuZ7yjIJxpdQJzqdDmjr8WbdYJe2d89nbSvIxQ4H5mTKySMmGfP4KrZbe4fLJr23jOCdZmvg0MAmvdsQtgbONOCJ9rd/+7cP0ptrmZQ4qMaTfhM5Ji+TDQOTzmsgCehHPtIyIUM6b+nBBiYmi1ekt4HKVF+TT/IAzolQGUgZAExkDHBs0AcoIO8ZoE0aolWtK3Q4RWwMKolETQBw1RZko/7O2+2JLI740+4Gjya9fHcky/qcgHQvLKTtbGNmqzGgj+fKTF4hkqmHCOy0vRNAmbIAmC6X54d5HtUg0mSeuqkLPbqsPr0c26Qc2uxxaL1CUHMNwgT4Zpxjw/nMluWQ0bxDN0Q1hDXP4b755ptHpPall146dJMobdInUhNAG9IbuXlGj23hIf8hzGnHCy+8cJSVawG7+ReQyzZzXoMU+SDd7VeaMKYep8FeaCOk0/bihTki0h3ppc/QG31E5Jf0tjlHyNrmkZE+Jh/lJC/fTYY8bkzSTR6wCRNPrrmsTpffRBs99jqd29j3eny2v7LfbNLrPmn/OpHFHh/tn+y3KQ/5+E3fY0eTD1rNPz3H2B+5bpdpW8Mm7X8nv+v8V/7frw6zTeS7x1DKxH5yb9opYp1PduPFB3w/i0w9LtHNivSii3zim9ktkrx+JGOTXlvX/r41cKqBTXq3gWwNnGnAJOt3fud3DtLLhMS2yIlsMDED5nqi9iTY4CD3WPnllSKesL8I6W2S2G2diJDlWYG0M50Z/PT20yaf6LLBe+vEcqyA4iST2w+AMhH6ZUkv4KdBMTpwpKfJLvJ41d7thjC67AaWDb7ctjNwTrt5XRCLEuh22pJuogIJIRLcNgOYpb8hkBxG5XfXktbyul1EOelLQGkIO6DSNmGbZns2sjN2TLIcKUxedmdQD9GeyPT+++8fpBSiG5lDaPNsb7Y75x29SZ9nfjl8K59JkzpDeiNTti2nrmxrfuedd477WVQLsM2zw7x/N8SXQ7NSLs8Xs9jgSDZ9YqIFkLedYncsSrTNYBtpPwf1mPQC6HM/8pgoEZXl8QwOooJUIAf94UgltmJ7p/8ss8lzt99R6sjHQXo9FlbEyiSLdnrM2Y/bn2D/Xc9Ejuyn2pfxm0Ua67rz0X8mWz2v5HfPPfghk7jVNeyNutvP+bp10PNf64ffjN8ux/JMfoz8Z/MTxNbjmfkm91I3OydSHotsjPvo1f7FBB352mbpN3TrZ7JXPqoXGiIL/in1s7iesZDxBBEmArxJr0fG/r41cKqBTXq3gWwNnGkAYJE03/jGNw7S68OpHAlscuIJ1hMeQMbEoIELpBfQaTJi0nsFqhqsNHAyuGKiBlAAXJpw+neT2M4L6GpiB2A0GbFeTFzOQJvJ8gpMGiBBnLpvGpBMkY7JTogEdbtNeim7gRyyNBFDtgbbDbjRV/exo5yuG50iR9oYAtcHuKQ8P3vpaG+XYaBo/RggYgMmvIwbk2KAJ8+tIUPAXp8SnTZG7o5Atq1YN+4j0jmSBymNTgC81JH6icoyNvM8byKpad+Pf/zjg/Dmfb0p++OPPz6u8zwvJ7EHwCZP/kUfIbjJGxKd/ETYU0eu/eu//utRLwthAF3AL5FOAH4f5JR2EH2lX7EbItitM/cdW8u9/dL3IQ32Xzx/zCdjHQJuotM7HHrcEYl2O03uSe+ysclca9LbY5ixwPX+zRZy2uD7jN8e+65j8o/tp+xnm/Sy8NUky77E490LFsjc9U3kra+Rxzt0aGfr0PZjn2V763HIb89fPc/Yv/WcM/nCVV/2ohY6hfROBLv7pIlp+3R004u33R9OZ99nGdzWpKcP2E2RfPjs3N+kty1y/94aWGpgk95tHFsDZxoAGCZNSO9f//VfHxMO/wyKDH4mIGLQwCTqSAfADlDnrX2AAyJwJlVn8jdxMrjL91tIL+BpNdG7zK7PZNKRQsrkGiQIwGpS6sUEiDn6u9p+bPJMnQYeDXhIfyvppV8a7FFHbx+c6rNeKMf24/a7Lxockc55nX4ivdl+S/0Gpl5YMUme5IdwGMAa7CWPCaVPDDb5Tf1EM5I+6djaCxGG/HnxAluwHRLx47U/q7HpLbORhW3FSc/zgPke0pttyGxtTrqf/OQnR8Q2dXzyySd3L7744nEQVSKzOeiKCFMIb5Pe1Ms7frNFOofkpayf/exnB8FlMSLpOMWZQ3nSdiK9kQOg7Wdrae8VWOeZ47YrbCtym8RCfj3+Ylf4JRMK7MHElP6DiHt7dWRwX6ZcDgukjUnjaC7br33NBM757CenxZEmtEmPfa7IZI9X+/j+bv8zyTIRWRY5PLbQU9J7/qD8HofIge/0okDk91xkH5B7RNLtRyfC6bb6PvrvPKv5y32QNERKLZfHsnXq+Ynr9mP4Ys81+Y7tYMfJ0+NmIq89Zqyj1SJC++j24fal+W5yyzPz9tf5vkmvR9P+vjVwqoFNereBbA2caWAivWzN9BZQkzsImwkUQAQQwKSYSd3EDxCSCY7oFpMyIAxyDAA8k79BB2CjIwoNmCay2KAQMmPg0eTPYAdQYfJFxI7FA5NeAEkTMIAzoID2N+gxOEqdDagAN4BBt5m0LX8DWUd6G5gBThuYTXJ0xAvi2gTW/QTxa6B6C+kFxEF6yUOZ6Ny2BiAzEKWPevtrg7mkC4HhNNLoLfZNvfQ/BJH0ycNuh7Qz9RD57UUYZEbvgFzGI1FUFqwgaLwiLL9DOlNn8vKKoeRLvYnIhmQ+//zzRwQ2z/dmW3KIcPJBeikj5SRf0hDZje9IuZEph2IlbXSSZ4FDQEOEU350zb0Qj7SZd9qiB/wGOozMfcIrEeHUx2JaykYn9h22J+yefvIz3BBWCBdjgoiaiZQXhbxgZ/JsWWw3uR5dtYwmFCZsJiYTSWnf1H6zF3Q8btvHtV/Ad7TfbH/bPqp9jvWFfeKf7Oe4xvjEz3da+tp+w7o36UNn9tP2S9iZfaDnPV8/07V1Z/kYt7ZD7/Do8l1O+wLa663NTXqp22SS52e9m2CyCy+mtD/nN/5ywgbWJe1iEYPxlfyMKe7lkzYl3ya9Z+hn39sa+JwGNundRrE1cKYBT8CvvvrqZyK9RKyY3DIJ85yvQYgBJFv7AKwBdYBxEz8mYr/b0+TMhNtgoAHiFOlosODfDayINDBxA8qY2K/Kj5wAU9rcz4kZDJOWNnWEw+ATGcife5Dm7tNuY/82cFnpc7KTJp4tn4HrCjxB1iayyvZRAynkSxuIgEIc/NnAE/sxCAux4rU3LPCgc54rpd8AXhB9iBTlOjqCjCFLRE8BayxApBxILaTZiz2RK4Qyf7mfseBnTCHN7pduPzLHRkIu2e5KvzEecz/3OFGa54hDVhO1zV9IbohqDpxK2h/96EfHacvZypzfIa4hnZE5sqfdIbw8vxtd5y9lpr5EeDmhOYQ56VMvCwPRO5FMCAn2ha7xNzzfDDl2+8jT9keaJsEsakDI0CGLA/RR8tm+sZPVOOxxmnrwefhQFvg8jr0gY2LGopXtznqK/H6me0WS7GPcZhNIjyUTLJPCtj3GxyovY2TyC9g02+uThvbyjDm6x39Qj/XhOcURXvtx+yxkQuftq+17ety5PS7T/e55A/ltn3ynLek/+2MvLrQ/drtJx/xl2ZIO4h/Z+PMChOuf5gbLMY0r269tirrQr3GC/St+KenpX+SGDIMbdqS3LWH/3hpYamCT3m0cWwNnGphIL0ATwMNkm8nNz0dOk7JJbyYzR3oBAf1MnCdNwApAAsC6Iq6+PqVpYmSwAtCaQImJU7fT9UykF72h2ya9gIiU04DUgJPvV2DboMkAx3J/2aTXshkUcd1yXJFe0jYIh/QagJk430J6eV8upAOQm3JyD4KGbXrXAeV7a6n1yPeQOLbrQgwAeCGLvJ6L6IoPaUrkE7Dv1xcBWjsShC6xMRYF0i7es4vdYTcQJUBk9A3BS9qQ1ZBhIrPPPvvsQVazpfkrX/nKcWhVCHmup328AiqfuU+Elmdz0w7KSznZEk3bI2/qi94hxI4YYT/ITNQaguXnn/EvPaa7j/AhEACTXvSH7dHXtmn8n2UjXfTi3RuAfPvMHp8e4yaS6ME+L/eRreVIucjPuGhfhj/GJs5IL/buMYzOyDctXLV/bF/TMlkfJr209Yr0Wh/koQ/4tI5tH9S9Ir32KT2f+Ld1ZFLueaNJb9up+w+5ej6j39xm1+H3WJvouw8mIk0ZvFrM7cEmIxO+yfdb/ybTli3XWZRIWdhvj7EmvSkD3xX72KR3Y9itgZs1sEnvzaraCR+kBphU0/hEev/qr/7q/nUBJm9MymxHYgI3UDIoc/SCCQySRyQFIOwymDSph4ncE6tJkjttAinO16DObZ/ITINV6nI9AJsmGgZPbn8DQACu29GyAAoADtwH8E1yti4aiPb9lfEbxFjvvt7yuiyv+DdgTjpHIgBT1qW38JogTODU+dEJ0U9IpElv7rHTYEV6IVtEYNvefXiV2xpZiCyzyOPtt0lroprfRDG9PZPtr21fRJWJJvJ8MDZB+bk+kTK2GEb/Iat5BVHKDEnP64pyinPKSN58T5Q3Ed2Q9Ngsz9oiHzYOyUq6kOjoLVHeEOhEjVNfCHEOscorkWirt4+bsLAdE4LAQVbYAgQWG5xskYgttoY+0Ln71BEoxltHZ/2b7dbIb1Jp33W28EP9Jr3owLttWAhwG1Nv+8bWhf1F+9omKe2HmvROBGryXZZh8i3IkfLRObbbv607/KejniZhJvlN1Oy/GatuHz7DbfQcMfl/bMvznctp/zn1zVSufa3tAxugjtiHt+O77nyPPuw3qZ9yWFRrO6BOz2/uRy/qeH7qeQb9uo/cd60rL5qzWLxJ72p23te3Bj6ngU16t1FsDZxpwJN6SO9f/uVf3r83zyTFQABwkryeFA3KDMSa9HqSBrQCZgzuIckTcSX9GaDKPUdAJiLocgy2uT6Rw4n0IodX/Q0cvFjgOg2MV7K4/ZOMAAfr4ssmva1nA2n3XQM4ZG/gan0Z1DVA76hXg+7WTYPCbN3lsChvF04+3jHbkQYT7fQbizTYJvafutg+zQIRNgfp5bOBqUlpSGfyh9AlAuotv4BA7MQREGzbhNfbGiHG5PU2TAh40oSEhoACRlNGtjaHmKZ9OeDq937v946IY8hriF5Ib9LlNGfeqZn8uRaiytbmlJFXHWXrdL6nLsZ8nhsmUsrjDsiKTSU97cy9Pr15RXptR/gpFjxMUCEF9BOLG/Q1YN1EF9KMrCxqmGShS4P6JqeT72pC4O3q2LZt3M80U579cJOW/PZ4PSO9SXe1PdYk2uWiG/enfUMTS/s15GecrUhv8hAVbhLsvui5wiQQfUxz3dncYp/Vc6Pb2f7LpBPC3PK17Nax7Sr5THo9l5CHXSUm5UnXfmWaO9BT++SknUiv/SJtINI7kV7Psc7LmMHXbdI7WeK+tjUwamCT3m0YWwNnGjDpzXs0X3/99ftXCBgI9GouE1auMwE2ETLgMylwxMvbqyYAZqIxgcYGCNRJmwE1K8DZILsByBnw6brcXusrdUN6V6DT9RgAun1nRLbvfVmkF9DW8l2Byl4YmBYDICOUDTCyHm2fE7i8Ir3ZQhuyA3GFBOST7bgmVZBG6k2/QWoAqW5bSDV9a/tNWgC5iS8kizwhdRPpdXTWgB4gantKGWxzpE62MqccE2VAKCScaHOIbdKGhEaet9566zhwKmQ4v7/1rW/dk+OkyYJBCDrfUy5jOVHekN7IlYW0/IU8p06ivLnvk6shvbb95ONxCm9N5jVDJncmE3w3cWWRIWXSx9FlvjMm3c+MWZeL3/L2TAi0I8T0N309jR2TAtt7Ewe/p7dJL6Sv/RDjiPHVPoQ6aFvXb3ntP7lu+/9lSa/7yPOHZZtIL/rmPe/TgsDkU2krY77nuNU80XMTenEfuyzb8UTwGdP4I/vA9q3kp1+96JFx4fm3y2H8dxn4lyt01H1NOdY3vmiyK5/OPfWR9ef+p57oZ5Peq17a97cG7jWwSe82hq2BMw0YdLzyyit33/ve945IjQEOoNmTGpNhPplADQz4bsBCHlaa8xnQzG+Dr3y/IjykmcBYA0EDD+sD0ntG4lp/E+hDN9TbkV1Ad6+4u40T8GkAP5G8buv02yByur+yEUcPVvI5r+3C3yfS23IYrEPu3Lersg28DQhzPRFJR0OI9uUekV4WZCCqRA8N8AwSIURpU8gchMwLKI7+YRsQJMZT2sYzx0SUeYUOxIxFJY8xdIN8Jr0sUkAW85sIryO/PGecsR6SGj3lfp7RzcFVIbt5r25eW/Qbv/EbxyuHki7boFNm0uZ6/kUHkSUkONeTJtcicw7F4rll+jLpsvUZ4uJFMNsppA0Cn/xJy0nLAHqPEQNr26tJL6Q590PU3f9E+dMOtoZjX7nnRzNSb9rS/i8ymFj32DIhss/zQhlExqS3SQ9+s4ma9YGPxM94rExkuMuC3J3NIb7nurud7SdSFwtJuUffUSe2bHsnHfqB9Np3dLumeaJJr/2T7cZzHn3ltNiL763mSfdFE3zXaXnpN8gxfe65ttvHOPEiXfvIHidtF5bPPtjzFzq3Plr3vT3fC1Upt7dXezzk+ya9t468nW5r4NDAJr3bELYGzjTQpPe11167J71MYCZwJrMGgwBYQBOTJi+e92RJpOSK9PakvSKunpS7rQYHDegAUFf66fsmvUzMpAGoeSspE7kP5YlcBkykMVDkOwAP8AcAAnSQ13K2jL8s6T2Tr+t1Pxm0GdRPshoQUYZBt/tvIsAGvsgbYksUlOdfqTuEE2IFAIcMToDd0deQRZ7nNUhHzymHk3Udpcx9xlPa69PQTf6IxBrsdh9ieyG9sS30h51xH5LNGPSiU9rBs7eJWue523feeecgwTmAKhHfl19++dianPshsyyK5Vr0xrt3QwCj7xBmCHSe5020PTKGoHD6MxEedOpFBdoJuW6SwYKCo0QG8bYj+gbSm7LZIh39NOllwYMt446UJ6+jwfnNiduOVDO2Hf2dxmPqxwewkIKt4CMhvb9AM792/DPJJj9963T+br/d1z3Wznwb+Tx2Gd99rUmdyZD9NYsy1sWK9JIP3dCX1DWND5M514u+WPBo37SS3z44edzHjDNIrwl9+5NJH8jnezyScUZ6p3b3AsKqf7xQlzQeRy7X7W4CjS5tO9Yvfpl5zLJ4Nww+u/38jvRaY/v71sCpBjbp3QayNXCmAU+wifR+97vfPYC4gZG3L0HqAAkAQYM3T/ohFp7EANwAt4BOQAyTnid4QKAnVk+uDdIowwDJJKzT96TfulqBNaczoW/Sa7AJGUl6AAD3G5wZJP1/Ib0r4GQw2boGFGMvJrHOZ8BFHoBWl+8+tm0BrqxTSBqEEnKbNCFibduQXvoRopx8LiN2Ddm0vdIOv3eWhR8IlSOLkSN2gVzYI1FFP9M5gVsOn8KmKI9tzJRt4sjYzmfS5dnaHF6Vz5zQHKKbvxxc9cYbb9x9+9vfPuyV56PzmbaE9KY+orp5fVGiujn4Kn8pKyQ6RDhlJ33SvPnmm3ePHj06rqeO7jeD5OiZ/ua6F80gHS7DpBf9QXpzz88FJx82CSlPmd4e7memO9KWfk4+v27KsvBM5eRX7Fsgvchi0tskA3+QT8r3uLPvxhd7TPhajzUvJrUvtd10HVd+c7JdxoqJfq752ev2+ynH/e9I4eTLbyG9Hhueu9DNRP4Yw/R15L4ivfbp07zVOsxvv5IKfXmB6Gou6fnr7Dft9KKK0/uRCtIyfpqo+pEP22vbgccqOuz5fZPeyTL2ta2BUQOb9G7D2Bo40wATe9Lkmd7V9uYmINMECXADEOQ3z8wxKQIa2eppINughQnVq/DUO0WfPREzWfPMEwAOEgCAMBBBT57AHU0yIJzAVOdPGgAc9Rvcpl39SpoGlkRCDIYhZNYpunOUhEhDA9knAV8GudYz9SKLI05c4wRewI8XCUwYmwRMpNe2DEClfSYk5E0U07JbXogQixGpnwgtBxr5Hb8s7HD4U+4BdG2rIXYBq7yuCGAK6XUfEelN2pSbNJwITD70aMBIvWxZNumxjWE/EDeD9ZQXApv6ILIhoTnEKoQ1Mr333nt3f/iHf3g8o8uBVdm+nMOpkjZboXOYVfJHP7mX74kOZ1EgrzsKKQypztbp1M9z0OiasWGy6H42gCYC3hGp/t12YltKWrYf8z36zLX0XdJG9vxByMjfC1xslUYuIsFEfi2HCRL9lfT2DU2GJpJiO+AgK8poX+/FyNZJp7WfwEbbz7lubL7LsX9gjNIO/47u2f666nvmJ48Bxnk+eV2WfUDkYXzYnyKDiTR97DHpOvG1Ux95nvD4c51+pZD7Eh3h/9Bhz0f4AIio/VfyeFFlsh30iu+lHejAcy42TPuRzYvSrdcsXDH28KeMmZ4n+G29pU5swmSexzOSJ6TX+kl65ra2vf17a+CBa2CT3gduALv5FxpggkuyifQCBgyqPGkRaTERM/HxBAoYIGJmoOoJrye4Jr2AGsvWYMEAxwCDsjwhN+Bw+wwKmjxatdajAdBEepEhn4BSAyWXy+RucvhFSC8A5EkHgkGvgSl9R7mQgiZf+Q05xFZWpHci0O5j1+XvZ6SX503RrxcHkKNPP+6ThE2Qok/Sc0gLOyOQI8+5JvLnrakARw6OIspM/6Kj1JVtwoBB2unoFjpNWSGQ2FOTlvzmOVtvrbe981xztjNTx7vvvnuQ2hDd3M/JzZ9++ulBgtP+LCQkgps2Rr+cNp172cqczxDifIZAh/CGGIegcHBX6grB9LiJXG1X06KPfUVHep0fe2URAMKfelh0y72UwViM3CZjtjPvCkBWfBnP+mI72IwXtUx68adt8/Y9JgnuMxNPym/Cg703aZ7S9bhqAtf+0WVe1bsivfQTOxLsj5sc4ls8FiBxfXo1vpExgX5Nut0++2LbH2luIb0ed/aXKc8HOU2k1/rr+8xztNW2Tj77ia4bO0+5HjP21bQP2/RiDemon3GET04ez2/sjvB92jTNF5GP+c/kHL2xYL1J75PO3jvfA9TAJr0PsNN3k7+ABlaklwkUUGJwZpDtiC1ADqADYG0gl+smy/7dAIsym/w0EDprsgFPE3LAoT8NYho0dj201cDR7TXxAcR8UdkNZhokG6ihK9ryZayGQ7YNSgAwDSQNIK0Db99NHkcZADYGRejHfTWB674GOKMvkh9ySdqJ9HJoUdLkPjYNKIPQ5D7P8bKYkLScvozeQ+YgvWlvyCJbofPpyHdAe/5SXv5lXPAaH/ozdXB4U+RzpJm81pVtkftETnp88XwuzwSnLSG12YoM+f3qV796RHAje3SQLcwh9tFLZM71tDkEmK3OIcu5F7KcA7FCopM35DrXQ8bzrwnWRH68UGXy70UY26fLsC05YuzoFTrNNUivn5G2DzJxph76h23TltGn0/e4YexaBx437ZMYb24f9tz9OhFm+wf7sSaxLcMqrctr8mbf0LK4r+xfTOaZl0xikQP9Jg2kr/0w44FIuucm67sXjCZZPR9YN/bjq37Djuh7+3LPve5b6zXyMT9OpNfzgW2A8nhm1luWrQvmCHxfL0h73rV/R0/oOZ8mve5L7LjtzHOXbSKyMFYj3ya9jTr2762BpQY26d3GsTVwpgFPvH16c5NVT5ZMhkyqDbS9kj+REyZFJmMm9AlgGXQ0eOl6G9g1aZ0ih2eTcuuuy+u2NUCaIr3Wq+WZiN0EdA3aGig28JnKfJIRAaFsUkL5BkQAIeSEINLHEAcAVwOejr6sdAxocv81sIJ8tQwAq3w6CmpAjS2FuHCgDKQVkBhQ7ROcc50tryGUeZYV0p+yUw7PgIbcJpoamYkgJz9RwnwHhEJ6IxOk19une9syfQyhYxs0uqJvIL30K9uYQ2LzbG92f4QAQ3qTLnk4dZ0Fg5Qb3YTU4lN4xy5bofM7/9ImosMT4co1bMWLRixIOPLu8YGNmlzyTLBtknK88EZELu3OH88C2y+Z5KBHy4Rc9mmcLmzC4jFk0uZxfeWzXYbHPGPCpKR9on83OWn/OpEqy9a+uf2PSa3vuY+6LZ6TVqTXfT35B3TpSDjXvEBku6BP/Wlddf9gD5MOsEsW9SYyTTtXfZC6TXrtg5GLeqwDl8cCHn7NdmhfYJ9s3Vr/EFH7W3w1hBc/i0931HeyaWR120x6I+8mvU8yY+88D1QDm/Q+0I7fzb5RAyvSywSfSacnewNNg0IDCIOuJor+7UnZsjQAsQye4CdCbKCyAm3OtyKOSdOyt1onUmlZmwAaVOY7IKGBKeU2yZwAbAPNltH91SDuqn1sP3MkdtIBALAJK+2HyNBmCB2g2BErogZnZJd2kK8jXsjI6c0+HAebBpBCerE5gB6EmMOKiByHEEF2UkbqwFbYGZGyIIFJG5KYyKZBeK7zrmAipsiE3tluyDiLDBDNfELGbUfWRcYX27HRNWDaUUvqy/t6GZN5XVG2Nqc8yDBjlGcJedduIrq5xjbtvKooW69DgtNuyHI+ifBGb37ljEklILif+cx1R1KR231nAJ2+arJjohqdpAyi7JEt1yDL6MI69Zjk2W/XaYJB/nw6H+kn0mtC02NgIrs9/k0oIR2rsXRGuM7835kPtk+hDF/rxQmTqCZx2Bt9CJliYcF+0r6V6z1/9VzmMTH5XNJPZUPOpjmAdkz+zTrxd7fdcrbNT0R3shOPCZ7X9aMbKQf7g9BiL9hQPvHH9uWWwYS322O/NEES+hObwDfR/lzfpPdGMLeTbQ3sVxZtG9gaONdAk15eWcQkyjNTPeExSRkoQHhWQM2SMKkBGgH1BhkTWfMqfe6vIqUGPZYdIGCA7XquSOBE+BrkrYBSRxUggJSJzP1pEGvwZ0C4Ao7I1qTwagUemRqsW1bLiT5tA9YxwC3X/Jy2UQAAIABJREFUIKAQlgnsdZ9NwLKBsIEpYD6kh3+57yhqAFnIKKTXBMFAjygrpJctiynLz6hCMAG6SZftspHT44VDqyIPIDRpQrQo28+G0hYTXghrZLPOTWIA5X5mGV0DVP14QsrJ64ZSN68y+uY3v3m0MQTVzydiu0Rtc+BVoqTImIOsEh0O6QU4514WEHjOONukDcKxF4Aziw/dptSNPn2QD+lMQBkjaa9Jvtud75Etnxxk5VPnTbJNJFI2EWuPUWzdxNb1JZ/LNMFZeWt00uPc48KEmO89bqZxRJntn1ckZUpnn+fy3JfkW5HezmdfYz/v3Ri5ju5tP+Q1+Zz0jHxNJJHR803nty+b+gF/BLGb/NPkt6nThNn20vONy3XfMD+yyJOxAvll0cA7tXr+Tn52iDiC6/FIGg65cx/mHmPOc4Xln8ZCz/Gb9K68wr6+NfA5DexI7zaKrYEzDZyR3kxUjuQ2qOpJ3cSHSa7zGDjku0GjQU5P3gavlA2YXgE55PckCvkzIZuAhwGay+/vTZIN/gBU1otlSR1N2g0ODNwM3nK9QZnBpdOaCBjYIUeT4bYVwNFEvFOnQQ1tdxtNcCEXjrpCbAxYrcMJ4NlOiNC5HAPZfA+BgcRAeiG1ITkT6fUzsM4DYQWsQaghb2zp5VlC68jbciHSIYXoha3T0XnIOGXQR2yBJpoaPbB1uhcx0GfyQnqxG4AqkeLIQqQnpzGnLSGkyZvneTltGQAcudBZDqmKDkJwWcTIZ575zbPB6Ik2ALppS2RKetpKHSYK2F6T+1yH9La/MbFCF7TRQBsyQYSd7c2c3pw6m3DYp3EPQtGEIL/TNhb36APbAn60fd50vX1Vky33sQnIyre23rrOqfyVz2s/TDr3pf2RfY/11j7Wi4WUhV/y9uHI7oUN+7v29+gGYum06JAdAPbJ7d/7zAb3D7rEfvlt/0R6E3f7DOzYuwcmnzgtqLp+iC92x7zOdUfObROQWc8vjHOu9cnw1GuZ0Bt5rCePhR7jSbdJb8/K+/fWwFIDm/Ru49gaONPARHo5sCb5AAUmPw2MiGyQvokdQIW6TAIT+WFin4BZ0hr0AmoASSaNUzshxl41T94pOmbgRVkGZg14JlBpYIPsgJheSbceG1j5HnIZuBmso2/AvPX8y5Jekwf3E7pg++gEdHKN7akmjqutxhNwg8y6bw2KISWksy6wmxBenu3FjpMucoRcQoYAZPQX0Q0AYn5zgjHAOOXkGu0Lic01nutFLxCf9Af1ITOkNzLyzGvkIopLO5r0Yg+2S/SErdEHRGndFq4ReU2ebFNOvdnOnGd5c4/XPhEdThlpc/r2pZdeOp5bJpIacpd8aQuR3JTnA7tMNCDekF7KYWwxhrp/TQYMqOkX+wz7Je7TX4wPyEv0nvL4TT+iNxM5xlnaTH/1dtq0lYPQvLMB8s/2Utv3igCSxqR78nm+j/9qQmp/g65XZKrbbL83+a1uixfMyGuSNflRymU82897Lsp1E0bs3j6T/rcOuM/OCi+aJb1J9f8m6UVW5jnm1hXpnfyu5e1Fhl7AST2xT16TZhuwr2IcMm5cr0+zp7/wcZ4P3YeWi0Uvz8u2oU16p1G+r20NjBrYpHcbxtbAmQZYzU6abEl8/fXX77efesXXxJWJjAka0NLgIxOfAZgBCZM5E6HJFZNf6gcM96oxbSK/ZTWIajDTq/+e5Fd6apBpkE2kyRM69wH3/m2iQn0ub2rHRLbP2o9uIfwrkGyS5z40oAkYalJhPRFpMVGITaXtfh7TMrg9JugTebOttW5sf5bJfcqW45Awor1E3ZAdQuM+5LlZyDG2GJ16qyx5GB8GrblHVDR1RJf5I1LL87gpk++RMWlDtiIDp/8mH6TX0dBch9g4Og1BTbkhrZHFfWk50raQ20R08z15Qt6feuqp+9Ov/Rxz7vGqo+eff/7uk08+OQhu0iTCm3pyn1OsU39kY4svUVGixbZX3luca8jLGGaxhPamjSGb2EgDfIP23t6Mr2J7e8rg+WLkii5MdiM/BN6kjQUNovf4L3YheGxRL5/sdKE8A38WdFa27bFBHdaB/aDLMPnDR00LWlP9t5TpNB73jHXL2P74jJw3+Taxnfyqx0aX63onPXY77QOZx9qv4wNM8rFZfC33qLMXJdyOfGdR2GQVHwMRbf9snXsnjOXyohByQz4deU3ZjJ2k82IAxBZf48XDaQFzmkd8Kr1tOGnxc3/0R390mK/7jLnNdr2/bw1sDfx8mPxcCf+5FbE1sDUwa8CTR5NecpjwrsBCE6tMekTKnMckl8gH9QC8enKbSCF5ADMGNcjiNIAOyga4ADrO7OOM9BKpQcYmcYCbBkgNAJrYGuB1Ge4X7vUqOqDG0aVuIzpxebQV0OL3YFrX1qNBfsqC9JqcTX1ieQB7DUAhPCtg6na3XgBKScOztwB5ygXEUT7t4tVE3koMaTO5hAyj545UIl/u8/wcW5JTF9Hc1M+zs0nHYU8QZUAg26spN2VRtwk4YDV1QHqJYtKPRLlSN1uaIXohrdm6HCLMK5ncz9hOdJJ386ZstmRHZ9nunDQpI/LxiqOQ47Qz+VIeB3lZt8jlRx/wJwD9yJxrkdt/Tajwbx3NJ13qxU8hk/uwFzWI0EKGv/KVr9wvUgDgHe2lbGwRH0d+bGLyfZNPwj7b/1G+28+1adxzzaS3SaR13To+K9P1tjweo14ktY9rv9Bj0/7Y/haf5fxNKttHrOaP1p39twmdv5s82o9Y/u4/FnVbDn77zAtsxHNFt381Fryo4fnc/e9oMn4xn/g7k2zv+mC8nJHeifBGDnZB0E/ItknvNPr3ta2BSw1s0nupop1ga+C/NWDSa9LlSXICW1wziAEMmJR4smYShnwAohv8kd95V6DIgMakrAEhBMuRmJURNPns9lt+A6UmcZ70Dc6IhgOMGvwBoFegkPqnlXVARRPOCcACaGgv8prUW8bWg9uLTI4QNIg0ELRuAHsTOO17kzwTWE2bQsRCsLzdOtchH5SF7BBQnu2EtCYdINCgjS3KPjQrZbF9EEJFXwAac9AVYDHy8Z5bSG8+80d6IqEeFybcXM8n0dVsVY7uTKAjh+0/sqZu9BdZIlvqy3XIXn6H3OZe6gi5zeFX+R1ZeQUSiwshvdn+HBIdgEukFMKL3RFdop2RB8APsM89EzF022PX9o79Ojpn0kQfpQxsgXpW5ZpAANo5oCs6cPSKsmzj+NOUz8nW9rGWf1rUmfxf+ziTiG6HxxF+t30E8k6Lgk3cpnE4zR+Ww1HHiRBN/qXLbF81zRFPQnpXvmoivva7vaCB31n5qVzvZ9Knfuxyex7FtifSz2IS+kav02/PydxnUQg7ZiyyCOX7nvMti/WG7VE+fhUfZmK/I709cvfvrYFLDWzSe6minWBr4L81AOkNsDX5NEhsMOIJvcFaEz/yko6JzxNkrnmrn7eHTSC0769IqkElE3Y+WWm/MoIGekzegAD/9jUDFPThazxXuQJwV6TzjPQC5PNpkNng07IbJEJc6OMGld1O96/b6uuTns9IL7KdAePJLmynRCuyLTdkLnLzrGb3K20KSQvZY1svz72lXJPekD22BUZfRJTzGaCY/gtJBNymfAhyZCH6Gr2nrkRCIdOpB3LpLYSOHkYvTXohtKRLJDZ/Jr2QPZPwyEz74wOSPpHe6CFblaOzyJzo5tNPP318f/fddw9SmwOv8j7eyG+Cyat/2PZMpNqLC+gEvRDp5Tdpp+3NPCtsPwRx4LPHXZNe23+X0+SsfVj0FP1HV/zj+d7IH13ZdpugRK/t8+gDt2Pyu5Pd27dO+bt9Z6R3lf+Lkt4mWPZHbpfHuv0hMk+k98o/YDtud88RLqN91VS+7dt9a3KKH+2xah/KnDRdMwElHXpsPbV906f4//b97nPkdBrP4y7bmACZk7ZtmjzM69gzi3vIhd/iEEDqZaF3k95pttzXtgZONbBJ7zaQrYFbNfDKK6/c5ZVFPtzDANFgp4lKg6de6TWY6EkYEgoY6ufbACwNTnMdUNH3JjJjks0EfEV6G3w1KDqTbYpyN3nrLeApz9EDSG/X0306ATfKMuGfVvivSO8V4TS46UWAVaTqypYA3GeRfpMD68NlA9Ri0yFkIbOQXp6jdR8D2JKOQ6lIn6gcBBq5QnCs31wP0QtZTBls+2UbLoQ2/R6SCRGNnCFQJr35HVKUtD4h1TrxIVqRHQIF8Y0MkSW//UyvF0vSJg76InLDgkfqJuqbeyHAIeL5l23T77///iHzb/3Wbx3PAEOw0SPbl0P+oj9OqE79LBKY9CYfYwLwa9BMGxn7vb25SZ3HjYE69nVGamlDg33nJTrscvKdyPWjR48+Q2qRB//D4guRdGyRMdXtY6xOPr3JPHKufMVqzFxd/yKkF71ArnoeuCKtpDeRczvP/IPb33qbiO+k2yvSC+mbbAIbRV6TZdK3D2vijH25ze3rJ/9MesaLf1svU/keQz6d2r7F+ptIt4kwadn5k/Kx96TbpHcazfva1sATaWCT3idS28704DSQiSmRXt7Ty/M9ntyaHECqmHR7IgeocN8RDUAQINfEiYm/QcsZ4PM9Jnjks1yADG/POutst3kFBrv9gIbU0fkboJylSTmQkxWpXclOerZPm5hZr5bPhNh91sDPdSYPz6jSp+7LaatoAybrZNXHK9A6pTcoZwElcoSwhdwlD9v+0hZHSomoErHFXkJOQkAhjt62Sj9RJuSVd9T6uTVsOzJEbyGCAHdvbyYCHNn8fHFvl2W3AnZCexhXyWvSS9/4udPIF7IKuSe6nbTJmz8iksica5zanDqee+65Q49pM8+pJg0nQUfu6A6/EvmIAicdIDjfbU/YLfpC1/lMmb2Ig21iU25njyHshK3n5PGYgPxDDigDX8ZBY15EgMTT1pTPtm7qwkdQDod7uR4IC2mnT9v6L0N60VuXN/mXL4P00m+3jH3a3XMRhNP+lzmn27PyH/avky9pUg3B8zia5i5kZdcUfoTFjskfcw0fweJJ98nkj3sOwha8gN19mTQsqky+32NuwgHYOTqhfBNezhxIWkgv/pdFR0gvY5s+2ZHe1ey+r28NLDWwSe82jq2BWzSQiSak9y/+4i+ObZZs2QREMIky4RoMOKprwkleEyjAHZMoE6SfGXJd3t7rif0M1FgGAJPbkWvUe0uk18AseQ0uKasBE0DAEY4GZ+6X1T3A0tR2ZOn+nQDQqi7L53ZN5Mhgi/6D9CY9wMkHNdk2yA+4c9+0jk1eLPuk+wnM2T6wId7XC5iCiEHSeB7Xr+AArKWMbNFNhNNtJhKSdH4mNKQ593jGFeKTNIyd5OEgq3xP2hDzlB8yxZhALuuV9plEevsg5D3lEj2mTIhcyuCZOt6zyxZmyDYkFx2ljBDyLB7wPG9eUfTCCy8cIkFEQ5ZpfwhzIp7Jm+hw5MF20Q9yALSxJxYSuJ5PiCwLRj3ebVeknWyNa0RbTV4Y1/m0z2rSiw57EYXnemMHEFv6qscc91MGCyRerEHO6bMJEbqgjiuCin+ZxliPK4+pyed0GfkNgWs5zkhvE1fa3cSLsem+xa4sq/2W7+OH2ve4/vZfJnRJB3GzXdge/ahQ23ZHWU12KeNqJwOyW063kXFkm+M+pLd9qvXBIwXo3j485XgnEjpPGnwRO1FSf2TBh2HryGB73aR3NfL29a2BSw1s0nupop3gwWuAyT9bFE16vb3QoGUCCQ1APTkC8jOZAeo8iRJ1dR6++6CPntjPQKBJWZNAgySifGcA74r0QnA96XOttye3zI40oCeDFgO2ifi2/NRLPj/ziP4Abklj+ZqMmhxNpJT0nHCMLJDKFeEnXz6RaUV6e/u3AZpB7wS40TUHIgWAhYTwL7+z7ZZX1RDdTXu8FY9oRdLmX3SWa/xDJnQP4MvvRD7zO3kS1YUwRzZsm3FBNBqgyjuBIeFc9y6M5HGkGsDOmGJbd2QM6aRvyMPhUh9//PH9s6mROfJC3EP285cyQ/qTJ+Q17/TludWUnQOzUm4Or0ra3Av5BfjyTmRkRM8pm0W2fPcz0/QNQDqf2BVtn0B7jzPbV9sa7yhlXLh8+gnSb1+GDolSkw8Cz3PgTZQ8jrFvbCDtjZ6m96auxiC2bz38fyS9EGzLiT6v2obNmLAx/u0j7Tv5vro/+TvbDTbv+cI+NOWyaGW78FyJjUL68A0sdHiRgoUA9x2kt9swzTXT/Jh008KDSbX9MW2lrIxdk/jJ1sjjOZ12clJ7xgikF9/AuME/u2/T3h3pXaGSfX1rYKmBTXq3cWwNXGmAySqkN9ubIbCdj3Se1Fm5NWHtCdmTYiZgg0TyOY+JEKSs6wZI9vbFBke9wt319Qo2IIGJ3qCsgXR+A3wblLieFWBJfiJj+eRkYSJLkBzAF6TKcnT7GrRd9Qt1Npkkn0GX6zfhnfTiNq90btJKvwGMXRe2ge1Alr112nXYVhxliz6ng6aSJmXlHnIE7IX85Xd0ECJCpDe/2Yoc2diySmTT0RHqzzUOikpZsRsIT8oAPLP9OtdSB8DPoJqFEhYlJtJNvnxGrrTDUWHaGXKVdqYMyDxjK/ISjSIyk7qJSEc+xmd0ErIb+dOWbH1m63Y+c9/bG1O/t3piT7SNtJYZvRItjxycbm17s/9oQowtoU906HGcsiAK6C3tJPpqcI58jIH8pr3Jy3b4JkXIy+ng9Efq4SRoFqwgQ9RhH2dZ7UPd7snHekydjU/a6s/Jn7V/5rdlN3my32WsN2nrvmsfhf9Mfv9bkeqpLfibyYdRPve8WEhZjFt0MvUVsqFzy0d6z6n2Wd6p4P53Wezq8E4QE9220eTl/tn8EbkZc9Td/ex6pn709m7vPmG7P7Ksxl/q/853vnPvly1H2y062Z9bAw9YA5v0PuDO302/UQNnpHciTS4W4mHS4snZExMTpLf5TaTRoNWk1sCACba3L3aTr0hvp59AcoO8btMEmJxmAonUywJDPtkqyzNOAHJAk0GhQZbrd3u6T7hnENakHjBn0m+wyn0IAESxgeeZzgycGqxaRki/bRB7yT0WDFZ9mOverYCeInOIHicsYyPWC1uKUwekN9t0E+kMMYH0QtZSNgsX3qoPgE3ZvG6IqCaAO2kCAnn+lnYRCaXfkx4S6mtnpJd37EY+7MrboEPQoov8QXq9NTEEjMUGdMmCQMpOmfkdwps2JBKe9NnCzEICUUtA72TPBuGMbfRgkg9IRtfpkx5/5LddtO8gD5E49Ip9I49JMWnocxYKnDc65LRuykIO+s/pY4OQKXxB9Bid+T3Fk416rE7kxeN2RXzRbevK+mqi02O70zaBWxFi7P+M9Lo/bOf0n2VxG+2/7FMsi4n35BtzjT6xjFyjP+033A89B9iPnRFfj4XePuy6kA/Z/El78NO2OcYQvsl9336855yJ9NrO7FvwiRB7xj++iHfAs6BEn6JfFiM36XUP7e9bA6ca2KR3G8jWwJUGbiG9PTHye1qd9+RFOk/kXh3uZ2p70m3Aa+BzC6lbgZArIGSgekV6V+DGdaCT7gvaED2yqt5RptaJy5hAq+tqkNJgMfkNuhtkdiQYwMQzjCE8JjFesKBtU9sNOA3k+jrAGLn4jcyQYINIt9nRS8AV5DLPz3KYkqMhkFPayhbgkBlOcIY4A/KsA0egkwfZk4ZX9qS+EBuenyd6nC3DsYPI6kgwRAt7nsadySKRXiLHqc+kFxkhvQB4E+3I5tOFkwYim3LZ+phnel999dW7Tz755P5Z37QthDRysjXYpBcbzjX6zpFUkwxs3KSBRSJIr+3a49X208QveTjoh/5HFo9ByAHgvUmJ/Rlbmon+2/apo9sJgXdEPnr3jhhIi30B9kn9Pe5NPlf+ZyJ+JjHYrj9bv/aVTod8Z6TY42blB6zvlGl/1RFC+wnSts9d+UTraLKVKdJr4t56m+aFyU91+xjr+bwivbFf6zd14pNYsMF+Sdf26nlqIr1n/psxgR6a9NoGmONSB7aN32G8oGPLtElvW/D+vTWw1MAmvds4tgauNHBGej35TN8N8A14PHlNhJeymDQbrBhIGWw0sHC6iUg5QmI9NHADaExt7GsGMxOpbsDUpHnqj24jaRzpnsAHoG+6d3UN8NGk1/1o4kp57k+TXJdDBHmK5BukOX/XCwBrkGqgbLsxACNPyANADLLh05XZQpz0PGNL9Bqyy9ZeCE3KCeGD+PkZ1MjjMRFSBjBNPkhj6gsxJLqfe5Elz8UCVnPPkRoTH48v65NtwciUMqOv6IbnY8mLDLzGKeUT/YZUAk5ZnOK5aMgxZPrZZ5+9PyWaZ51TbwixAXEfxoVuAL9NYry9kr42uff2ZpMm+4UG8rYnHzSErk062ndxDwLb97EV+sqkxWmRIYsibEFH95AddG9C3qQXsoDt2/c06Z38wZTGY8rj3/6VsnpsujwTPPdH++Eez/YDUxn0P3bd/rRJYPvj1RzSfrp932oesp+ibvxaL9hE1iaKveBi/V+RXhaNPEeZ9LquadHGi4bTPNeR3u5H69KEm3Qm2Ca99muMmZSF/3KfbdI7IYZ9bWtg1MAmvdswtgauNHBGeieg4/L6mV7uMVkyKTLJmeQmbdJNwJJ8nsANBgzgGhhN4LcndP92frf3FvI6kbqW7Yz0QggamJNnRdobbJ7J2sDW8jRpb1DtesgH8AfQ0Y+AURPZFWm3npvA+R6RuAZX6Dh5LU/bgkEj8pm4hfCxxRRix7Za3qGbNhAl5tCVkCW2DkMA0SWkN79Daigf0umDvyIvxA4iTRtSPoB42gLYBAfQCemMbtI+xhhEzL8h26kT0gsRz2fqJeqYfBxuBeGwjtInuR+iz6FWeXevwTDjmT7j9GbqR0b6F11BQHq8sEVyRXhNOliIMXB3pNmkgPr9Hmbfd78krW3E6XimF9+FH0SGlA8Z8A4DkwJH6tzO6IIdFz2Om9it/IPHsPXiMbjyNe6TiQzlmuWa5iHkMrlCV/lk/DJ2W0b7pJYBv9S+fjWPnPlp+5tud49D6mWcuVz6xYsUXkDp9uE/3YZp3KO/1qNtHjsyEbW/NEGmPuZ3z2nuR/LTP70I7jK9aIAMnF+B7zUxpp5NeqeRs69tDYwa2KR3G8bWwJUGzkjvKi8Trw/aAQwwQQKMAbgAWpMwk15P/kymbJ9l8vYk6/oa5E2TdAM/0hjUrQiiy3M5t4KSM9DgtpkgNGCc2tsgp+s5A6wNsPht0uo6uW/wxBZck2XaYz35PqCTT2+Ja3IL6TVINNA16Z3sy/KnLLYXUwanC7ONu6NrKd8RQEiGy0qZBrh+NjuRSOqk7NTNuIkO2NbKNlfaynt+iaZCUDr6YoLCFmIivdQDqQSQpyxHtmkjke+kQ/c8kwvRZ/s1z5xCilPH+++/f5DkyJ7oL5FuwLAXOCKDSa/JnUE3benxQHoAd5MB/E7b3uQHsEXbWWTlxO2OAgPaTfrZCu6yTHo9bugztyn1mTQ4TbedccIijP0i9bNAgC6ndtt2Jn/QPqf9oOVqX5O0t5Be908TSp+O7IVU9O+dAu27sfWewyY5m/BOZNp2Ztty+egcO+8+aNKLjmhP2+HUhz3/UNe068q+HB/QCy+en5v4UiZ9tNIl81bbb9s3stNefAeLx4x17CCfm/SuUNi+vjXwOQ1s0ruNYmvgSgNnpNcrxROoYDtSExcTJCZVf1JWk5ZehYYQGJABZiDVZ6CmwUwDwKlNABPfm8ppQjilMWhZgW10AIEmurWKwhjUdvTKoJR01p1lnAhtA0LIIOWSh36awNDUzomcU6bBfus+dmWQ1qCqF026zyDlkME+yfjf//3f798nm7J4D23KCQDzDgUDVAhqRz6Th3ezJoqXfwaEAE8iGiZ0KTMkEN1yOjJRRANqdIztoEvkguzSfhNEopsh4cnPKc1EfSESpIPMJV2eg871tCuENt9zjcOXsLXIzuudiIQjv2Xydmd04z6MfCwamNilPWztnUgT4L3HO2kZNx5j9j0QHIi9I6r2Y5ywzGFnRCZpS0d6TSrwXyb7EBjGC/1rckrZLFwgj9tqXdk/9tjs8eLxn++2L8uAvTXpdXnIcFZ/9519W773K+t8nzFqnzHJOLV58vvty+gfl+kFSuzZftQ2zvixT6avbAfuP9qC35lkatKLrTbpRe8m4B1Vpj5sv0nv1D/UP/la7+TATqcxZ9LruQQ8QT9H9k16rxDcvr81cK+BTXq3MWwNXGmAyWt6ZVEflNGgpsF7AxBAkYGi0wAMDDidp0k3oIKJ3JFWwIfLvyJlgF5P5M6PLE1oVyTYAAfQNKU1QAVYssXLpLdJrWVrUtuEt8FWy0Z+Axv6CdBF1LKjCQZLkxzYifU76cHkrPsPeQ0AHSE18DZx4LrBIFtHIckc6sQpw0Q4eV1M0oXM5TcRZJOU3E+Z3pKaNrN1OvKEFOYa5DJ1JJ/7GZ3wSh+/PihlU7+3Jht4+5lXyDXPiCYdz+v6NVgm/pBKwLCfcc7Y5NUiaUfuoa+0La9wgrR+9atfPe7l33vvvXe0/fHjx5850RqbQObUaaBuH+DxwcKCSRTR71wzQcQWAe8mbdgFthx9eftsE2lsxVuX27/Rl9FT2gxJo985zAsZTaBSP5Eun9jOQkiTGGwFW/diCO01IcJX3kp6nY523kp6adfqc/JNHqf205P/9bzjspifsJ1u6+RzbEeTbpyH/m1ZbV/2W6QzeeNat6vnRGwXspj+xW48HtzHzE+ka5Ka+7nHPNsLaPgV2tOLRW2v3U/IRR09nhlffR1/w2IStmr/ztjepPcKwe37WwP3GtikdxvD1sCVBpjovv71r99997vfvT811pOriY0BSEA1xAYA7K1KREoatHhyNZgD0F3JjDxEjQy2DGq82t4ypAxHKiZg1jpoufp+gw5HKnzPIMa6na5DZlpPAJozmSwf4Gx563xvAAAgAElEQVTVl9abCQplGAhD9nKN1X0iT/Q/BM/5vYgAUIKERC6Tu5QL6HQZLT/klnJcHiCKtjuqQD5IYrcTG40cnEDMicWRk3yRxyQ4vzkEi0h17oe8eTsv+QxETcgiD6c/u++SD51zGJYj2qkHMsBzx0RFiSTzLGzSRlYWr5Az5WVrb+r/6KOP7l544YXjoKoPP/zwIHd/8Ad/cLyLN7/zuqKUT3+xjTuyJQ/jyv0C4O9FHWzZBIGt5LTR0XcTuyZ803jusWKf4P4HlGNrvXjHfWSJDqMvTveOzPmX3+je8qeu3M/CgUks7YHEpL+Sz2SAg3+oG101YVn5NxOXK//GWLYuJz/hMlvHlqvJP+WS323psUra7rMmsfazLeuKlLdO0Ev77Nax/Qp9h1+hj23L/s74n9psuVsGt8H38Am5hu6aNEOovUjga01yIa0ep26n7bV9F/bnRUPSUH/Gh/VFPbbLkF77Bdq38h1tf/v31sAD0sAmvQ+os3dTn1ADZ6R3ApImHYBoJngmJIA5gK/J5UR6p8n3qkmTfCsgO123XFcAcJKl8xiE5LsjSQ1eXF6X07IavAAYDPgpa9WGKz1ZFtftCEKTXkA80c2UEfAPQbQtNHkwyDXgnEDXmZ6aUDXw6i2G6AEdBpCFwPNc7gSgIa7J41cM5TqvBMp3Ir+pg8gq5DNyUQdkpQmebRFA54O4kA2QmDSQXqKnkQPSm/LZWrwivbxrl23ZAPGU7QOsInMI7L/8y7/cJar7zDPPHK8oCiH+3d/93eOU5nz/+OOPj+h2nud97rnnDmLsPjXpsf22fRrYs7iAvdn+WXBbkbIrYOx6+W4/hC3jr+gD+pBPtnc7YstiiQ8hY2EI/8iiICTaukqaPiwt14hyO9rdZMq21X7LfshjffIhXqSafIvv0wftu/KbdE2e3G/4CC9qcJ+68znJPPkI0tqWPHdN88GZP0/eW0jvtPhmYts+xn2Hrlq2yUe2r4T02teaUKIPbI0+YTxNczLjq8eR56OzeQ2dUU6PYR4PcBkuO23cpHdCHvva1sCogU16t2FsDVxpgMnua1/72t1rr712HyViwnT+BhyA+qRlC5MBDqu8Buw9yTPhTZPvJPsV6JnkbeBjgNvAy7+brLc8E6j2BJ72NxFugN+goQGsgYsBTethAqUNohsMTyDPbfTKO2URFUx/c+Iw5C8kjC25KZv2GzBCdrhvEOh+MVg2+DURn8CS71NvPtlymHIh5yEkkPbcxwaJrhHRxY59onHqzhbo1IcufDKzo9QQ4sjhZ1GtHxMfgDOg0P2e79yHtHubuA/rMult0g4Rjy547zCEI/cAqiGwIbj/9m//dugqJDf9HUL70ksv3f36r//6oYe8YziR4UR+I0+uNYhvn3Jms9gFUVOIve3FkUjbtm31zP95UQQbS16T2eih/Rjt4nlnPk0ckIEFkNwjSpt70bEXBU3mkTl6xrbYSYM8kSmRsvanV/5x8k8eX00w/bt9lxcd2u9GDo8p+1VkbhJsQpayeyyvSO9kR+3rGENNKM/sw7qyLduH9SIkfgaC1z67F1Bazskf9jzT8xLjinTI6uu5x/XeLTHZHrpGB/Qfvsft67Hn8UfZHvvU7+3jXX7SJ+8mvWcWuu9tDXxGA5v0boPYGrjSABNotjeb9HrFdSojExvPfJqYAQiSB7DYk7QJjYlOA4gJEFiWafKfwBfAo9sxgSVfu4X0TiAKoAAobOLrdt1Ceht8NTGmvG6P+6IBa/IYTDW46fsGJUQVEv0LMOfZUW/xhNROgMh1eZsmMgJ+G3B3FMWkvHWc336mjLS8bxfiC3EPqUCW2HWIoLftYu9E2CCNLAKkHD+PbdCOvsgb2SBxgEsIUfJB9NjezHjxghL5TAqJOEOCfXI05eYzbefZ0RC2RBRDUiNf5CB/fj969Oju7bffvvvpT396fE+kNyQ4ff7tb3/7OKk59z/44IODhGUrdIhvZE86SJrtZ7K1thPGLAsQDbLp32m830p60SHp+Y0f4plD26jHHs/xEhHGxmgzW779ahZ8YuRmUWNFXIna27ZMynluvAmZ24MeeyzZJ9p/T30z+ZXkxx7tw03aSDP5f8YTsqJzf16RXpPP9m/cs3/uBYHJJ9qeWMiFgPX85HGZ7yyAMbbcr5DdFemd5qKpfZ473R7rijrw4b31eSK9Ltc6aHvweGx92g4Z7y0LuAAfjx3SVnTIWNykd0Jf+9rWwKiBTXq3YWwNXGmAifnqmd6JMHoyZZJrAORJjzJ8zekBFZPMBlNMto70GNStAPTUBq6tQMeZ/ibQZJDQoMX3DEY7j9tqMjcB/AYoUxtbN00KGhDzu7cHQzqRKacfB5Cz7TdRXt5Hm7SOZBogAbIhBYAwdMKWUOQA0BkQ5Z6JULcRUgRhSNkhYiFmRObyO0Q1xI02EN0Nqcv31Mm21ZAQgHyAbezVW5shvfQfZQAGfaCUt4WnHg6NSvlsuY6s6MRjA/0ln+v3IUgmwOgXmWlj2gbpjQ4gZLwq7Omnnz7qz6uI8u7d3//93z92LmSxI330/PPPH/oJac4fr5hJ3fke+zC4pc+8WHE21qM3ImdehMP+PP6xLxONjpB1XRNI97Umv01iEuVmsSJle3Ej19OP9C1jw6THpzsD8t0OCAZjjPGIXMlv4mUbgYSt/EGTGfuZ9lPtT60H/D522v2w8un0LfkYV+3nW077ERMlzyMty8qHo/PVfaLrScdChucuIvXIhH2zaATZb5tqstj+F53iP3ue6TnV80y3HZ/J+Gl7cV92v/b81aTeix7d792f+Kykw7/3AgBpTOA36V1Z576+NfA5DWzSu41ia+BKA0x00/bmCTD5GpM84IFJiwnPQI4JtCdZQI2BAWkNiBoM5V6frolsEwByWQYRBm2d/0p3BoOtF+o7A5MNKgxYpnstt8FT33O7LINlniK9LoctccnjKCv9yjOHbGOEXEFUAG2up6O1DSb7t4FQ7z64IjUQP0hYSEqiY0SAfWpy2hJ9crBTfkPiIMm5hn4gyZGB7cuQHnQMqTc4TH4ILzZN1Dmf+eOgsMjLn6NMBoXUH0JO/USfab/7hXHGoVwpN+3iN0QrOnrxxRePw6pCeCP3N77xjSN6mzR5jje/f/jDH969+eabh94SBQ5Rj/wp1yQbG+qFsh5jDZ57oQVbZlFlym8ScjaGHX1zOhMDSLt3rfCddxjjh4gMYsO8DopXPLH13zbe/qf9HAd5cahVy4avtX3gR6bxYV8wRc9bD/178t+rPiAt9k9bud5+2j6adp2RXpPFqZ9d73R/8plO51fm0WcdqbetMR9isyzKTMQSXTThdXu9aOi5FLv1NduRbcj+076/7axlRP9ecKR9Teqn+TblWVfGBhx2Z/Le8x3pN+k982D73tbAZzSwSe82iK2BKw0waU/bm53XAIHvANv8zvd8sm2TKBkgzWV5hXdagV4BQU/MSTM9EzTJ7Am+y279XAGhVflTOeikie9VnQ2kJoBkgNgyG4Q04Z3aN4FH93HqcsSAuqeInUFW2tFkGULsKDIAy9tIsamOVFD3tDBineS7iWzIWAhviEf+qJ9IZbb3pk7u88qgpAuhgxwiFycxQxIBgtYl4C71Eb2F8OaT034hVgazKQfS2+QBHTPW/FwyfQVg57A5orvYVghZ2hr5WbxIXt4zHFIb+X70ox8d93MwVd69m23OKSPP+ka+RH1DitPWp5566rjHs88m1k0IzsaZx3kvdNi+vJjgMeXFoDP/ZyLb9pSyvb0Z28wn15PHUSsTFvSQckJ6c1KzI7MdpZ6IEf6V3QrYrHdG2Obdhqndls8kBH1Zb7StfY/TTn7K8li/q3I8nltm+0/yW0b8j+UgXT6tY1+nns7XaYj04p/oa/LhK+xjvSC12olA/d0f7avbvu0H8K2eS+33J52s5gn3ge0wZbf/9e9eVGgbNullsavHjPu8MUZ+b9J75sH2va2Bz2hgk95tEFsDVxpgcrx6pnciRsnrA1ZMeommJc00OXb0i3QTYO3JlEm6SW+31cTqFiDcoOAqD5ES5DOYASg14e2J3SCx87fOGyR1e1v+iXRf5XEZvTgBsaO9AUBerW+CkroASYAeSGI+2Z4LkQQkGZD39lbsxDY1AfHUnS27AaYhZ5AOAzny8Q7ayBqCYoKYNrONke3N3Gc7MXrxIgAkj+3eSUM01pFw2z16hdT4IKtJz5CckEyIK+3jECtILwSK/k/6ENvIxEFkkZkId57fzULAW2+9dYzxb33rW/fbwFNvSG/u5y9l5Fqe5c0CgaOSBt+0GztGftukxxL3266xpfYhTWauxq8Pkuq0+c3pykRRIbxsd8duIcE9fvE/2CCvigL4M/Ypn09kwc5Wz/ROJGEis00smpyvSA/br03kkpZ6e/tt91O/ss7+AdI2+Xb3Y/s89xP69TX729VOoLYT2uS6cs2RcBZBTOTQDzpvfz35qO6LrttlXJHeyGebmUjv5O9pp3cCuB+oN5/tf73zwnonP/KkXvtz74JhMdC+YZp7N+nt3tu/twZONbBJ7zaQrYFbNJDJ5+WXXz7e00sEi8nYIJTJHfACqOjV4AYyntwaYE2A9yy9CU7yepK9mvSbgDZoMxhqEDwRUEcaztrc9TaoWwEfQL+jo24zkb4VaJ36zjryibjRY29HY+Fikn8CKWdgMnWxbRe9+RnUXKO9ACvec4x+mhxEhilKij7+4z/+44hWQniTnjrzPfU5UkubIJjuc0essf+0p0mdgST6C6nk0LeQynyH0OYeUdK0hYgzhxTRFvrHtsJzo0R6eaaYfmB7sxd/vFATGfKbOlNent99/Pjx8Vqif/iHfzgITshsDqgKASZins833njj8BeJAockR7c8u5roL/0XHQGgiUBD6JrMk5b7jmpOuwZoa5dD2h7H6BECa6LTYwBya/ISHdFG+tp9g6695TkyRtfRGTrxYkpkYYs7C1UpO2XgW72llIgjRILDzGgzOnF0Grsx8ezx1IsIPcZvmUvOfBH5J53nHrJhA66/54Tc690i1N1+3Isn9n/4HI93+6SkpW+tKy9KeU5sW4TYd0S6bbOJPTJiK60H/Hr7K48B63rlP+OLbDPkR1/2j/hL+gnd0TbGE9HtXGd+bb3QXuqz3OiT/v3jP/7jIzsy9fdbbXKn2xp4ABrYpPcBdPJu4peggVtJryc8AAGTlLcvAQpMBE2cTMYsvtMzUTfJNYg1ECF9Ax//tgy5DsCc8l6R3uTpSPIkq4lT1z8BOacnig4wSX2Aj9bhinQ7XZN0EzQDfuQEuFtuA7TJ9Kw3t8URXq47akB/2MYM0OlHy9kkvUF/5A9wdLTVxDD5IRXoFjnSDhaA3E+W2YsOvt6LDSG2HA7F87Oc+MtW4BDzyJOoacriOeKp3Yy56ILFBEcD0e9EetFp8kYGR4lTf8hqnuXN97yWKL9zoFXewZtXFEWuRHl/8IMfHKc253sWzLL1GfJMuQbPTXrzO7KsSC/pvahlHdv/mBSYhFz5n0T1PSbwW5A/P7Prsc2BZIwFkzSTXmTEDiHRBvCM5yYNuY59YqPYpl+DlHvYgCPpScv4aDLLuHV7m3hcjXP7zPbh2Gz7JNLZL3jBwLZpHU0+HP9Lme2vPY5XpNe+lPZYh9hn64nfJqXWF7Jg47eQXuq3btr/tj6btPf82X2EnTKm8IX2fdZV2ml9cI9xyKIMukYv6MKk13W7rVxHZ9gAn5v0TrPsvrY1MGpgk95tGFsDt2ggE84U6WVSbRDPJE7UyGAUEMPWwSYMTOqUacA6TdoToJpA2zTBT3kNKixbywXQakDt3yaNK+DXgI3JvNs9EUu2jaYMdEyf5Fpv725QBOhuQDhFBHqVn7wGKC3jRHCtB0Al8htctV0CxFImOkr7G3y7jYDOFXENEUNGR5rpE0AcCzYGwbnnXQ/owbaO/UO0bENpD1HNtIOoMKSXSC/kBpLrbYAcbAUwJIrifog8HKTlKHbSEAFkG6T7knFKtIdDl5ImUdsQ3nffffcgs9/85jfv/umf/ukgwyG2Ibr/+I//ePeTn/zkeG9vIsORzadXQ9jQCSQW8m97wxbQP/fsf7AhjxtAdy+OGDivokgpL5FXdIk+vJCSPkkdfGJ7JkH4ANrnMw1SR/ow5Jrnwm2/vVCScnshx+1OXgg0n9g+fd+66PGY3+iEukw87B9X/m0qk2ueKyDbvjb5adJxr+eG9jPImDa3b7O/nXyax2j7II9jvjfhxU5M1q0ztw/Sa5vt/mz/6vyQxtUcaX81jSf8m/vGfjbXz7Yvewy3XcQ22K6Pznus5bfHP7p0m9v23AepY5PettL9e2tgqYFNerdxbA3cooEz0suENpFUSIFBuAF6kyuDqAmsuC6DlyaetIlo2Rloop4zgtagpPOsQM0kl9MaiABAGug2mPCkH1AHSDFQoP1ud/cT9U0El740KGkwjhwNypqEIstKF7Yb8nLNkYoG+5C2BkG2Z+SfFl1SXsgG+SGAJlaQcC8odPkm1KRfgW4IB+3jIC1v6eVZW7YWu3/pKwg6B+W4vwDNXjzxFm0/X0ykN2kpu0FotoBnHOUzRCokN//++Z//+SC42dqcKHTKyPXkzwnOOeAqW7BfffXVY7tvnp/mZGwWawDNjKfIY9Lb9tt2bbLUPiZpIRX4lSZXyNG+hnSO1OVaR3pTBzsFWJTgeUTbKz4v7eO5bUhR8vXrilb+rP0OiyqMQWSEhPvxg15MS1rszmOZMkx4V6S0/WLPJe0XW36TXhOvFYnrfmKsto/BFqyfqY+vSC95bFvdN4xPR82xk0le6wQfTP+1L+05yb4139Gfr2NrlG2/3f3o8p3OeukFQ357cdX6t6+8es+0248e3aaeH9u3xZdt0nsLgttptgYODWzSuw1ha+AWDWRyOov0mlC5PINKkxPSM6lN5MyEawJBlLEinLnPATK9wnw2+U8kbaWjBiUGLysgc0V6W0/8NpiwPjr6g178afnd9jPSwD3q6rQmkg3WJuLb/WSgbnBpWyJSAyAy+AQAtZ7dVm8vBiATAesoBe2xbZrEtv5TXghP6vDW4eQH9IbUOnICYKQdvLoHcM4rkvI7RCjpHc3BjtlyHNLefWt7QTdEaxzZRRaIz4r05l26iXiG9EamnMCctN///vePSE62NkOMQ2rzL68pCvF95ZVXDr8RP5BTnXMwFgQ6svmZ7NgApBcS3pGsiTTZLqdFsyZ0HrPuX/ok9/+LvbPbuey4ynXvG8COO3ZsYui2k0gcgLgBzrgHDvg5CBJcAZzE3eHeOCCRIoFAAnISC+I4bTuxiQjnbN659Xx6+u1Rc672T3ZwV0utb60562fUqFFjvG+NmnPxTCyZYmzXmSjIBeSVZ26jE44X0xftRf88s53x5wVqqQ9xZpPOj4LQD3PZm2Jee9ge/TnTNhFUPx6BLiIP9a98ya2kt23Ua8x+gHITQbUeVj66/QNHyaf+c+2K9BKDbENuC+K5Ot7c+mnSih5WpLr9Yo8P0mjbNXm1L+21w/itc+p6M6L9Ht/7yDP+2Jsr3ggwGe94jAz2QfhXy8k4LcMmvU+FgP1la+BMA5v0bvvYGrhFAyvSa0LUgCV1+EmSBmwdaB0EO/BSdwVcfN8gI5+b9Drwm1Qb3JmcQZQahBF8/UwSckxAx/cMfCYg0gDIO+vOWAEGAN2WsXVomVakt0msAZnBk+eydd+y93y0rVm/rouMJr0GPNQzqDWARV7sr+edjQJIcWfB2pbbfimfv2RdeRFV2oY0mPSmDcinAWPkhvTy4ile+OSsR8bA8WVeTMXxZs+PSW/qYD8QXh9zzT2OHANQsTGAfJ7ZTSY3Wd38DdFO1vbf/u3fjqOjeat7/uWZ3hxvDsHNseePPvrouBfiG5l+8Ytf3P0EU8qQycZG0ENnetH1ZIM8IoGeTHpTno0Nt2E743eWfYQT0uvjwdibNzDSPicFWIscdSbri1x+sVTGjt3xE04QTUgvcwip8vjI1OPf2rcgf+p4U2QiVpAmj79Jr32jfcfkl6f13f7Qbdi+OyZ0W617+1HKTv6nffc0niaPk611f9TB/yKfv2OPjimtNxNbfLCJa8ejlc9t/U1+vnXhuDv5z8lmHI84aWT/2LHG8wbx5drk8z0X+DvbiUl4+t2kt1fK/r41sNTAJr3bOLYGbtHAivROdU0w+plek7YEsnwnELotB8cJ3ABKGky4DQNGHzejbYLrCqjRtgFIA0yC8hmouQIpU/9cI+NjoAthAwhM2QpkblJuYNSfTZZavwaBEKkmtBNA8vFCg83Jblb9M5bcb7IIefAcGdiRMURX9GudOfva9tPgN9+9OdA/MZT7gF7rHtn9TC0yp7yf8yRrzM+5cI8MIkSVLB0y0q9tFFn9vHI/1wvpRSesUb6HrCZDGwKfo8yZg2Rxc/3+/fvHkebUyTO+v/d7v3fvvffeOzK9H3zwwb3f/d3fPd7qnLFyPBoimvFAcNEFx61Zuyat6Nag2ASD6ya+ud/+w3bWx3/xR6wx3/e8opvOwvv53tzrt1OzSZKx5H70CgGwrXENUsGag5xip7ax9q25x/H3tmtvNGCbzi63j+n1z3z5JMVqTdv/9Xo6I73tn9G/538al/3Q5HOa+Nm/2FYmstw+j1ji+NKkd7XZgF687vBvU8zp2IMv8vX2g47F03hMKrtPdGud8NlxiXr2i+jF69jxpkmvfVjPO+0zTpPe3Nukd1p5+9rWwKiBTXq3YWwN3KKBBJfpeDOBdNrNJ5AB9ADpZBLIanVQMzBq4mBZAYJX8vdOPAEZQOzgPgGLCYAQ/K9IrwN4gweDwdYfOuD5TgNSv6gm9TwHnRVr/RkE0b9BX9c3gUBvTS4a1HkDwKS0AWiDMMiniTLZR4N+b2b0M40tC+CddqzztJnrEAkTAWQLqe1MBaQpf3mTsgGfx8nbfzkCzeaFdZnPgN3MrUlv2iVbnSPGITEmhtzDxjnZYHBKeV5m5fGmnGXymoKQQHrTV36mKOQ1P1uUenlbc4hv2uH489///d8fBDgZ3m9961uHzHk79S9/+cu7DQF8AbaEPiJb+wlsP3qFIDAHzA2kw3PTa4q6kAX8kv0PfZiIssZyzW9FTj2y+6nHuuR52pTPnHlzwn6DnygiC2xCnHv57/bRjTdyvD5pG7s2SfQmT687k15OTtieTFbabi3f5Ic709n+x5sG3Q9lacNEnHl2n5Mf8lh73LY9Pl+R3vbZ6OOK9OIfkNdE94z0OkY1mbett1/zfDuedqzjRYcr+5j0Yj/NJhFrCn/s9dNryWusN6hctmM9YzTpzbVNeq8Q0L6/NXCngU16tzFsDdyqgRxVfPTo0R1AT4DjOF63YcDSpKKBCgHXoNQAyIDBBIQgaLBHv/QJAIQMAHCnvgwIAMwGxBNYNIjpoAw5Mwm80nUDN0gv4AJgDSFBpu5j1adBZ39234y7QXXLD1lrUAfQAgyZOLTMtDkRR/c/gaC2gZYPe/F8AxbTtjctTJKQ0aTS849c3pTwmOkjpIfnb3sDwOPGTiG5HOvO+kIvkRWCRPv81m3GBxniaC1lINxsaOQ6v4ec8eV/iGn+cz2yZW55EV3q8txpjjbnqHPk4ZnU1E3WMsT2H/7hH47ndx88eHDv7bffPoaJLE240U/aB4BbBn7aKPUhFqwFSJDXrefAdtabOdhDxmdSBelnPjIu7MKbdSYq9E9m18/zks3OuJmj9JfrOSqezLnnp/0Va9JA32vb5A+iim+wzrzpY+LKG8OZb2+uMV50ik+wT2Rd219Pa99ry2VNeqcyzLnHRJ/I4fVsf2FS22Pgu/ucfKY3xVIHf0Kf9i+OY8iN//NJHfRP+fb59mGQ3vaDtmfWl/Xq+Nv9tf9d3e92vYbp35uO6Nv1eJFVy2YZ3L99Yvrj8QX7EMeJ6Pnb3/72ncqQgbXW8WB/3xp4wTWwSe8LbgB7+M+hgZDex48f3x3F9C6vgY6bBEQ6W+OyDWAMqAAZJlQGbAAKQAP3AHCdIXDW0DvbE/DpMfT4DJAMBg3A8rl36lvdPd6uz9FTCA2kB9BgMGiwYaDOda6ZvBkMGnxNoBDZrS+IXNf1OLnHfE79G1BNcjYgdhtnfUOkus8GuD2fyA8pNmH0eNrWAF3YbL5DapxFa8COrUA0Ib0hlZDAzDUvS8L2QzL5qRvWEt9Zn+4/1+gDwh7ixxuE6Qu5U5Yj3MlaRx95sVWuRba8mTkZ3lwLQQyRi0zJ7IYEowfILiCZ8ac9v7k644q82FVeiuWfOWLc+QvJbLv0mgL8Yl/2N6wLZPIGCOTT64hNB/+WLn1DONkY8OYE4/PY0FWOhju7DZFnk44sseVv28U2kdk+wb5ptQFkgtQnEewz3dbkH2jHf9kU6/VL/Saz6NNtTBudLsd6nDbeXM520bJap5bVGxX2lW6XuXds8gYNa87zZPLcvtLfV6QXe7DPn2LWFF87lqGX1nOu90kab76c6Zs+/M6BnotpbvCfjIs1yXzZ1/N5k17P/P68NXCqgU16t4FsDdyqgWRuQnoJhACaDqL9vYncBB5WAfAKdHQGxwCuAauJbgf4bseg7gwg9VgMwCAyDVKtbwd16job5uODyEydtHNFev1M4gQ8PVcG1tOcTgBrOt5oYBJZrVvmgLZM/tgYYbPCxKOJZtvsdD/1/ZMzJtP0axv2fcbfLzqiH9tEZ10MDHl+1kd2nb3ykdX02QQ5xDEEk7eghywBJNNPsq7OKqGztJX7vA0aOXItc8bvAvMdMk3mE9KbdnjxElnPHHfOv/wWb9oK0c28cnw6WWBeVJXf84XE+kgz5M7PF6NTb5CFWFPG9sc4TVTbh+Q7mURnhyAC3PeRzLTLZgF1ITMmpK3zlPHxZoixjzanXX6DORsIIbwcf0emtOGNLZ559pqy7SMvNjgRRG/++bJi3joAACAASURBVK3MadMZYJMz7N+ZNpNePnutTn7dm2It98rH+HraR+/4Ovqkvfa57RvcXhNfbA7bOvPV9jHoGR/cG6rcx79g08wz97G1yZ+1/bpM++peG5MOpvWBbnpDxGvRuulYPtml7cRvZ5/mwfr3Z8s62RUyxb426T2b7X1va+ApDWzSuw1ia+AWDSQgkekFdDibNQGaVbD0zvJEVkxOIU0GOuwGm8T1ZxMYduIBTQaGBsUTKboCJR2ce8y9c926btIL8Owj4ZbZu94N+hu0MT6Dop4rbxQ0+Z+Isq9Bek1eDYQg3ejRoLPnzKAbmcjUrkD/BFJNSJnzK1BoWSyj57PBNoSjy6StPvZt2wLEpz5EEXKUv/4JoZCiECWeLYb0pr3V88EmQm3fkFyeG4Z0Q4acleRYNkcUyRAnixs5XnvttbvnTnMt95OZ5aeWIGyQXvTnzJhJHXZpG+Qnd3r9+znYnjuDZGfKJl8T/XSm16QXX+T1N2X2uEb2GdILcWETIRsCGXOOdYf0egOLTLIJdeZ9WrvYOJuCvQGJ3F5TucbL0NJm7rG+6AOfzver31m1f/S6Yw68Kdb+dRV3vP5iO+jFpHfy957f9lsmYiZfV5uGGZ916Q0E1tZEGJv0Wq/p35t/TfZW/tP6gnxybfLTK0Lv9cFnjwGdYLOWx2S7r0PoU4/2bF+Olcjm+LTCEJ6vtplNeleraF/fGhg1sEnvNoytgVs08GlJL6DIO8QEfQPOBq6AAmcKJ6BD0CQAA5gpyzFBg4wO8E2oCNomNQ04DOBafw1AJmJGnSZlJr0mis4kuP0r0NagyMDU4NJEyWMz2ZiAVZNewDI65ZnUBrx8p33so8F7Z6pXum3AZBLegNfzDSma6ucax4x93zZm/ZtgTATLYJP5jP5MQNnsiMwQIogxpIV1E9nIvhpopu9+nAB5INVkbynLkWhIaGRNmfwMUbK1mYc8PxwCnv6T3c3P7YS8oYMcc87PFIXYhfxC6gz4vQ7TN8+UGkzbZp1pNGlmXfv4pfU7EYnJz6XcVabXJBdbwofwhm3bGMQX8gpBj26jo8xBMtgmvcwf48336MSZ4iYN1EG/3ixAPtrIGLEf+oCkTL6Ntnj7s8dnv9HrsfXe89OEa1WfPmIfE+m137C9eN21j24/QBya/Jr904r0Ro/eIPFGxER62weyxh0fOhZ50wrdUSZ9O/7heynn8r2Z6Xmy72Cs3Pfx+l6j/u6xOb426W07muJXy9bx0/OVzzvTewuC22W2Bg4NbNK7DWFr4FYNfJrjzQZWkIL0R7aL428tQ+8ENzAhiDvTSfv0mTYMIg1KAKSAywYMHYwbWFG+Qd6kyw7aLtOkqQFsZxEAPCavln0FEDwPDf5oyyCGaya97ocxMH8rkjGBNuvSoJixe/6Yn5UObRcNqNIPoBQ9cs0g0PPRujGYQ/cQ07TB76Bie2RfPUaTBK4bFHN82UeQc58NA/oz+aI/3uYc2VhTXgesD66RvQ0BS3+Q/pC3yOnMa7K3+WmivKE590KAUz9Hrjmam/offvjhcT0vZQqZS58QPDatIBgmEB4X5Iz5Qk8+6uvyDc4p3zaA/a7WqQk5GxHYX75nXH55HO1DuvEv6JG6vMwq7fOyv+gkOs2/bBpEh37mEZvo9di+yWvf/fbmAjry8XCOT3PPJNH9smkS+3J/0xprEuL1NBFKtzHd/3/I7P8czUQO7Nq+gHlte2nSaLugXa/H9h/tC+z/JmLHfNseTSJ9vNv1GZ8fv5h8EvM7+eFcu+Xxlcl3TnM6ramJ9FpHHb87XuF/POertWuf6XljTq0fx4hNeifUsa9tDYwa2KR3G8bWwK0a+DQvsnJwArSmP8AXzyoa6BjkNZh0YATwmKARGDv4dpAHSPXYDY5NiN2vgRWkFZmn+mekl2xBk10DJB93ZHwAqzOSa502uASEWIeQ3gYcExhhvGfkkXqUMfGmfmzC84duGR+keJLfdtKAtsc36cKA32OeQLnn3HoCtGaMvATKRDufPX+Mw6Q32dOQIdcnWxi5ps0AxhP74TlciJjJD6QKUgnB9gurMl4yepDetJGsZPQfcpZ6//Ef/3Gs22R4Q255XjgZYPpMljdlQozJSHtNQhLxBZDKyJe+sYfoB1Dv3ysmY4lf8PprQrYiup53zyXzlGtsMEQ+nnemr7RL9pGyyMvcQ3oZX+qQ0Y8OotMQXz/zaNK7Im+28/5sO+lNHk5QILtfftZkLN+ZHwj7RHabPPYaiXyen16jfJ/Woe95LO2j7D9Mit1m+377AvzLynbor9et22zCi+/KX07C2H9Zb378w/PAmFk7t5Le9pNu07Gu59zjdzk/pjHNU5+SmHSBvh2TvfllXbYNeU4da1xnk95GMfv71sBSA5v0buPYGrhVA5/mJ4vIJgHe2Rlu0rsKfIBbkxLaApAArByUIbUQLQNgAO0EmK900UHZfTdxgpQBMBqQ5L5/kqaPpCIzAMHjNiiin+nvVSYA0GjiaXC6AlGM1YS2x582yRQYtDWQoW/rljFPL8KxrdBu66o3I3ocgLzVddoD1LX8Bm0QSo4hN9GFINm2mD+yf3khFUeO06ezi9g59hHZyICGEPJ2Za5BfmzzEBmOU5ORzvfIQsaaZ0hzP6Q3x5fTXl5eFRlDdpPRTfn0nd/rTf0Q4dhy6uQ7n1O/M9Ws6VxPf9go2WdIAzpPXxBs6/Zs7pjfXp8mMfgG+mHTINdTL98jH6Q3bWLv+BcDedpmflIP0pu5h9Tz8068AGxFqLwebDu2/1zHFpljxuWxR24ITGTnt4SbHDI3ZIc5nroihe177Q/S9tXxVsY1ESqPrX2G/U/7q0lvJpr+zPF6j8/+Nm173fUGFt/Rg+0un/nJL9uq+0ff3szEX3DSwOOxHrDTjkm2FW9qtj+gvvXX8c8bKRPpdPusBY/P8Zf71hmPj9gfs47SduuncUC+b9J7hVr2/a2BOw1s0ruNYWvgVg08fPjw3jvvvHP3HF4CVZMmgjJt+ndOIW0OXD6e3AAM0JO/E8Dt9mgXwJq/3imnDUB1/vbbfQ1aUt/Hbyfy6vHSLnKhm6lfjwmwauBjIGsQQT10BSgwmAfENEBoMDLptW1hIvVuP/NrsIMcfsmSQUy3DxCbdLuaX9qgXXTFXHh+rR90ZoAL6Gqgi25s3w38kQNS5+cvac/H6HOfrKyB7ccff3wQSnQAyUKHaT/gHIDJMdz0T+YTcBmSwVHl3GP9pW4+J6vMRhRrjzlMG7yQKp9D+ELMUvfJkyeHDKnzzW9+85CVl2tBXtNO7ofUcawZstoZNeaOOpTnmWOIKBlTP4eKHrxGeo1hk70WsAEDeNsIhDDlyPLSNhsRkHQ2J7A3Z4qxCTL26Db9ZuPgK1/5yqHbZMbbXpug2W4jq+ef9TNtPjF2Exf68pqlnNcifWYcfSoGsoT+7WPx2fQz+W2vVz8z36SMtrw2PZb2D5MPMemaSJ/tsvWQ8t7ssjzoD2LGhtNE0ryZ6blDjx5Hzw/y2+/3fFLfdsJYelPC68T2kc/enMu84H9o17pkTvAd3gRyTGRTN+17I49NGK9PE3rHwh5fx5A///M/Py7Zfon9XXZ/3xp4wTWwSe8LbgB7+M+hgSa9DixNzAjSAFS6aQBnoMI9i5RgOoEZBziDGYKfszYA7AbGqef26dfkxqBnkoP6BgT5DNBx+wa3Hisgxn01CVuRQ4BCg96ej9aR5+M5TOCpop5LywfgZzxn8wdINKizbgyaz0At4A4Bmwi7TWTN3+l4owfJGJrwmmw0EO95Rrb0RQaNMvmeLCoEEpuM3UAIAizJwEICAYJkqpA59zkODFnG/g1kGQ9EHAIc0gspRje5FrKcf/fv3z/IWvrNcecc0829/M84k5XNfwiD7ZI+kQd9mCxaRoCyn0M1GPb6tZ1ASGwTTXhM1Bh7+ksdHjnIGNGlNy/cPmCfNgzm014IbspnDnlzc/ST49952ZeBvskk/XldmBAxnt7U6bWMXlpvzIXXidcw6yXzYUJDe/ZPJkX43ykecM99NulkvPy13rF5b1h0zOjvvWnVccibmvYL1qPXvsfN3GEzJrTWN/4B+zIRtTyeX8bdpJu1M+lg8sc9p9O47OOwYz9qgdzMX/tnNmJ6c4T1i814HRMjbCdeC5v0ftqovOttDZxqYJPebSBbA7dqIKT30aNHB4Aj+JvsOShObTpYUh/Q0cDJAKmDrAGsgYoB2QQaTXo72NLfCjQaVBuY+fiwAQyk18f7ADWUMyFoctCktwnfCsQzHwafq7m4Zd57fhk7c2JiYfLOUcqWp/v0pkHbQI/Z93sum/Sia7fhOTRpnYAg+mPTxsDX5W2/XJ8Av8EqtpFrIYs5Epx+eP6WuefoMaQz7SaL6t8O9qZS2iOzmDbopzchLH/INNnWXA8xI8OZ/kJw33vvvbsMcF5ml374KaWQOo4+RzZIHn1iL9ZJ6pNFglRB3tgUYK7IPvFsaQP7zmR5nqbPXqPIYWJFHTYM0n70zU/3QBC4xk8TpQ3qkH0n654+ybKnvn+j13NE1pCNC9aGSQmE24TL/qht2aSufVjKQtSsK/tbbINNxMn39rpdrRX7JMqs/CptMjcm9034PKetiz4+2/PfpHLy/5G1ybft0KRvskfL2369Nzq7rSvS67gxxbfeeLSPso+zn89nSG/KWKZ8Z2OHkw5Nem0jkGh0yHfWuTcKNum9JSLvMlsDn0kDm/R+JvXtyi+UBiC9ZJcAIgYzVkgDGu/eAt6moO02rjIZE8HwjjmB1GDIRNmyG7AYqJxNcu/aNzFzFsmk1yRoAo1nmRTLvNLfNEZ0YCLYZHEa6wSIPZfID+mdyCn9GNiknPtvkus5Q1/+a9De8+BNmandCdxyjbqRtUlv27dBaRPsfO9nqiFaZDQDHHO0OX1xFBB98xIcXj4FqfXxWo4y5x5ZLY4CIxt9UZ85yH1ergRJ/uUvf3kQUo4op84HH3xwEN08t/v666/f/exO6idjmYxvZEzmMv8hf0100R22k78cmTbptW2lDY5FTqcq2kbaFzGX+JuePwiqSU36B5SnvLPnEFM2H1yPzDV27VMeEIVcC+nNZkLaiL5ZNxAMCHXbjv0a457Wr/XOM/EmIqyhXj9NRFMu88rGgwkyelytrfY/lD8jxPZP+BBsmXHa39m3T3aQa16/TUi5fxaznCle6RrSZxtDfutp0kkTVewJXUNG3Y7XD/Pr/jz/0waB5eg4h8/zM90eH/fZrGnCaxKLfbEm7ZNZK2xmUcaxxGP3vLfv3sebzxDKvrc18JQGNundBrE1cKsGQnofP358l+lNEANYT+TTQcvBDPA2ZflaliZJBjfcm/oGgBDgARcGX4BM5KGsydstunEfBjFd10SWPqadeJPjBoINHs9Ir4HuJGOTztVYm/S2fkxEG3y1PlagxrJ6jJTveuhtysAAoBoUT+C27cNjBeA1UG+Zul3f72fGIVR+aVMyuekjY+G5YDKHAHOTZK8rMnCQqpTn+ULmF2Jr0kt5P3sdghMSFjsNec2/fP/P//zPg8i++eabd29kjszJ6iYzzM/w5KhzCBtZfjLS2AdA2euOY934EmeImT9nPqf1f4vdtj+gjkkv/ggZIjf6TX2OZ3LEvP1Xk5qJEKad1A/xDen1T0ShF46JmkAwl72Zw2ZB+wVkmZ6Ztc/wpkCv87TJM+HIZB/muVj519W6Xvkm2pzWN+uR9dVtnxHwjhFeo5P90FaTxvYPfJ/sC7uf4lPPFz7L84E9cM+xALnwFx6PZTQppr711sfL0TFrlU21KSYhXxNf69MbiI6vrLFNelfea1/fGvhCNLBJ7xei1t3ol1IDb7311nG8mWOXZIduDeoNAgzYViAE4Lu6Dxhs8uJgezYZZBI8BpM4k3q3M5GlJnzopwGNSYDBokEz8jQpbhLJff4i45SVsPzdzpXBmkA20T4jgU08TV67zwkIU8bZDfdn0tv695z2fK2Ac9chUzRtWEygtsfrMUF4ecszgDNHnAGVftEVpAuwykuenH3y0WTag5TRpt8q7YwZ2RbIW8htss7JQob0pu0cXU79ENtXX331yPzljcyR7ZVXXjne3pzPELm0D9GCAEOwTWghUTwLbLDNOGgr7ZB5PtPvZD+eP2fisCvWAcAdWfErPN/rMUYWfJf7pA2PhWw9c5G/aZOs+Mq/0e70eAR1GFuTGduwSY3XwOSr2memjDPFjM++ZeUfrVfrun1c+wATV+bA82a5TQZXBDzl0YfnqttZ+T/7GsZqPfXntivWKjprf+/jvx4Psl4d/51Ir9uZNkXt+1mr7d8Yt+VDjy7LphDrueNoxyHH1ny+Gh962Jneqwi9728N3KSBTXpvUtMutDXwPxqYSK8DqEGFgdgENhwcKWvAM9UxAGFCHIgNfAj8BlkT6fPvUBqwmGS5rwZaDTCoB1Dr43EGxJRtIGiQ1scTrSPrrcEUbaxAaY/pysANEpvknn1vsGc5r0AroOiq/QZaBrrT5kcDWddvG26gB2gj232lN9th5pJnaCEjvEiK7GxIYNqGVJn0ILcBIMdPISi5Z9Kbz/1yKOwmZXlZU/5+9NFHB7n96le/ehDb/P7u+++/fxC0ZHHzH8JFhjLlp0xs26kzy+mf9cEGWtqFhJv0Il+IJs882+e0H+j5Q/+rTBzrEVKKnClPf2S9Mhcca0YPzBt/0x+2kb/Rj8lb7ofE56h4/kNaGtTb7tqe6eOMuN26/k3KJh0xFsYAuUHvz0t62y8ztl5H9hOWq8dsUtX3+H4L6Z3iBLbRtmxZWZ8rQh39sjHXcS51fGR8kmHlv7AXTlWs4lX7uklH06ZCE3zKtDy86M0bPo7D1stEXNv3to/bpPeWCLPLbA3crIFNem9W1S74wmsA0svbXZ3tcMA2YOH4IPcddAGaK/KGwifSw70zMGtS1WAYGX28ysGaPgHgq7YMunwsErkMCgEMadtZLwNB76JHZv+O5KSPBlJuCyLRpHoFSiYD7yOcjIey/UyZAX+TVuoYhJoUG7ihf0DllQ1YN7aN1XOIjMPPpyOXQS71PXceI2vAZNg2bvtMXyG1ZHPTH4SU303lt3pTr0Eiz1ZmfBDEfKYsv9drAOrfyQUgW1eRJWUi149//OODpH3ta187yF1IcK5D0tJ+nuFNO7zI6sMPP7w7qutnP9OHj07ne8bDNcuNDaRdfpoJO4b0pj9OZZjMpE3bk0E0feBnvLZYA6wR+oP0QnBNfPKZDQWv++gq8uVaj4HxGsxHn3kLdv5HpyaWECGIUmdq6dd1vJ69xno9T6TKp3YmX4qtoWdn9JhT+8Zeh01K249OGxhTG15/TYi7vO97w8Dr22XaL1nG/h3fJmVsjFjX7at8GoV586ZGf3Zb6K9lbzna7zYJb9/qMZv02q7w3/iTnvu0kfE3IcYeU7/9O3I02UXnm/T2qt3ftwY+Vw1s0vu5qnM39qXVQILUlOk1mZ0G7+AGMTAQ4bm/JlMNHBxIm1Q00DUIbMIHAO46PQ5AUWdaV30BFqyDKbADFD2+lUzoq0Gd+5iOL05gN310n9NYum6ADkTA9U3ITBJdxvNwtjAM6Gi3gbT7sD4Mqqf+PP9TRmPVLn34rbXokA2LJly2UeSPfefIsN94HiLJz9cki8rx5hCnyMMzviGjBrPWCTIwP7kH+eXIIkcTU5bNnZAsyFvajhz8di9yvvTSS0f5n//85wcJjUwhu3mJVUhuyr/22mv33n333SMrjF5Tzhs/PYeTDZBppC5rIbKlbx/Zjn7YhHHb01r2XPu+N6GYz15fgHyDeX/2ODK/zuTRF+SXDcLUIWMckhwd5xh56nqctrvMQcryUiHLZX3Zr+JbV/ppUsGz48wDzy2zbtgoMTllvCY0Zz6312XHBMtq3w7p8hpt4u63arfvaR20PaYt+09034TR840sU9nevFj5//Zf2DzE3vVs75Ovwq+gY/vqXCN+TfJSBzKb9rG1jkm2f28kxj5tG/blkF7HitXcdwxwPHVsnuKDX2SVsimDL5x8zr62NfACa2CT3hd48vfQn0MDCSYT6b1qwgSXIOtrvLG2Sa/L+nMDmwZBTV6b9BBcux6AqAmc5TIYaqDWWTnKTqTMIJV2DHgMEt1/A66U8/Hplq91n/K90951ej4BDwa/DZyn+fEYus0GlQ14GkStSDWg2HPRn913k15Iq2WdQG2Tqmn+IFC2T65BagDZHHFmfiCpvK2XlwfxEpkpOwKBoj9AKqA333nrMcQrZUNsAaNpI2Xy9uU8z5vrPGuaF1jlaHOyvnmuN1nJtBnAG/L55MmTg5x/5StfufsdV88r8vD7wivQTSYtfftYMwCc+xBAk4DMJ2OZ+p6yZMx1z6ltYMpsubz74lljt4uMPs0Bic9fk14ywemTDRbGlHZSlnaYU+yKUzS2R9uvfZz9YtuoCYaJ9dW6pOy01tu/ruSafFrPxWpNphyZ1va/9iGT7XWcWJWZNmPtU2wLvfG5shnq23ZZLx2fVhsLjA//j85608knlSbfmHZsdz6dYXtj7XdWF59F2x6zyec0H+3nHUeaKHNvk96Opvv71sBzaWCT3udS1y78wmogwWw63uzMyQQcCModvCF5kKopA2Oy08TKQXACdwY1AAr6bCLUk9ok62rSDSI7kPe4Cdr8Ndk1QaadK9LbYGICcw3MIFu+vhpjyjh7YLkYd5NGX2+baHLSxHMi5davwVCu94tQGjSaFPqe9T+B9hUYt57ctgGl7SekzwCVnx9K/5HdmUDIi3U2gcrcB2BTh7ExVynDc6YmR5BQ+ibL62xzSHeIMAQ5WcmQ3/yeMMeqP/nkk3tvvPHGcTzX66rt/wp0Q2ojN1kpSCMv7spYVqQXvXvtGKBjX23rJnS9ZkxAQ/Dte9pWONbMnEAU7NeiE57dhvQmc55MrwktR0XTFkfF/SIt+zHmH9l7XdiGTETaj6Ifr9kmvtjY5Nv8+IHXRut7Iq5XftVrajUeTjM06T1re+X3Jhtp0nvWrvXUOp/mgPFxz+vIMa39a3+3DZCp7djZftjfIbKpw2YaMvkno5rwYuu2C8Zg39hENfXs0yfd9HxSh81X62dnem9ZSbvM1sChgU16tyFsDdyigQSZkN78ZNH09mYHcIMVZyIdrAFwBLOJPJ+RKmTu42kmNhA2g0UD3CZNtOl+GxA3oesA3uBieibWAd/k36DLZSzXaq5WINMEdwIat5A7ADZz5HZc30DLQMj2YDk9Pw3GXafb7flpgDgBRvTgTYhc60x865ds4jQfKWtQ7A0MyvNzPvnOM70QYeTk6DHP+kIkYtsc37RcBteQK8YHKU15ji2S0c01jkPmXj7nuHKyiWRlyPzmJVYhdKmbtzaH8CYLnPvJ/EbmjMfHGw1u2x9YftsARNekF52n78iYfzxj600ACI/XfMoanN9Cem1r1lvaz8u7bP+9/tlYsC2TOUtb+CfmJW1Fd/m5p+gzOuYnpawz/1avfWPbb/usttP2h73OmHeu0xek++p4M3PVvp2xNPnCTq/8WPsz66bHtFqblmnV39X6b9K7kgtf0Jt29NvErq+3Dft++9jJZ+MT/Az5NOaWn7XiOOyY0ZuyLp86ftGe71kPq3jaMX+KpZ3Jngj0Jr0r697Xtwae0cAmvdsotgZu0YBJr19kxdFMgxKDyCZdBhFpE1LY1xvINHgyeLP8gAeCNVkuAnKDRIDzBNLSZz9T1XJMgdoAx6SJgO3A7eejmpA3aDsjqCvSa9D/aUgvdQC/1l8DwokAt1xNeg2CJ8DemcJbbNVyeNOhgeUtpJdMW8bqI8XI0aST6xAlXswE6SET42OtIY6RDTLMkc3UzXO9rXPaxmY9x5BH1hYkkWd/Ib0ZezK5OcZM3xlLZAnhDbEN8TIxS2YyzwCHAOfNwykX8oa+J4J1ZiMQhdTzsUzWjDO9GQcv+8JmmNvUd5bMmUqfNPHapbyBN/JD+CbS28Q+bWa+7Cd45jX3DNpZQxxbzniSRec3m7F/yETu+0VJjHMieR6b75u0ML4uayJtGW3bnmM/0/s8pLf9l31B21DPT5NeZMb/djywL/X6af8xkViXOZPZcQ5bbtLr+DcRX4/jFlkmH8vYvbHifjs++rvfPm1yytiQz5uztinHL8fYtOW13/Lgw1Zxi3Fu0ntLxNtltgZu1sAmvTerahd8oTUA6f3ud797ZHgAPv2ipwYCDvQTqTGpOCNAZ8ClgYl3nA16pwBr0tt9pF3uGxD48xnpbRILILK8DUoN3npc/X0CMwa0JhUmY3y+AllN4BpwQbaQuReI53NVxvYy2Udn8tu+erytoya90+bHSh+QDAgvpNfEJ6QEwuZNDd7KjH2Y5KY/jrtGHjK9uYbNQQSTCWSeILTuH3DpcTEvWVt+Jjb9snZTJuQ1x5ohxrkXIhwymzFBaCPXgwcPDsJLZjh1ckQXom7SwlynjyZFPcfYSP56rvPZb3LOPPLSqLQPsWWsK9LrDQHWAzYUvXb9tMOz0BBt6rXszKPJeMpMc2GdQGpNqtmkYN4ZI/PvDQXLMfkE36de2z3yNPFs0sb8TRk2dDWtbdqd/GP7hfZj9t+9aWI9oKP2Ae2HzmLH6l7r1eNpH+Q2Wn+2vyvSa7mn9WQ9ty9m/eCjbOOtX3+P7TqetS/0aQrPi+3K6xGSPMU6b7pAer3hMq0vb0oxRttP6u9M78ri9/WtgWc0sEnvNoqtgVs0kID19ttvH8ebyfTyXOBZ/QmsObCa9BrgEDQJiitw0qDKwZh7HcgN9CYgYhDgDM4V6HA/tOvg38ARsNAAZQr+E7CcgCvXaMOgawLDV8TX7UxAq3XcttB1WocNgCcdndmXbWYaC6CdftisYX46k9y2gbwQX8AaeoGk+Kd4UiaELf8htAbDkSnleZMyYNJtth1D0NyP10TuM1Y2erK2QlQzHi+NtAAAIABJREFUZsgTR53zN9ncyJh7yfCG8OblVanDC60if67nfo5qhwjnf57phRRDvNFdvpPRTj3rkLLYBcQ4ZTz3bApgX5BeZ6by2adO7GuYZ69J9+15Rv8cB3dWefIPtuHIzG+VOktKBqztB3ujL3RIdhl7gjz7d1CtX/THSZu2/bYlExavJ+zKPs9rHlK0Ir3eFOx28W/2OysyyXXk5O900sMEtE/itK+/8kf0239XMaPJL767/aT9v+1yZU+W07KYFK7iD2vHPsp9TvPCNR5PMLmc4uPkj/A5/MWmLY/n27Eccs6GG/ZlO7MNtw9B75v0nkXHfW9r4BkNbNK7jWJr4BYNJLCZ9AIqASUNZjrQNigjiHLs0s+OGUD4maFJTkBxgzJnfgwWGrRMIMYA8Ip0TwTVgKODOXpqUGIwNLXpMUwAqa/RDwQIPU3E6mr+m6ggSxPWqZ0JTPsapLxBzQTazgCq59G6BNQDkgBmlAnp494EmK03E15AIr+ryzqAeJLp5Xdd07aPiDvTawCHHtJvZPXz8wa11GHTCNk54hhdsbY4TgsZj4yRO8Q15JaXUfECq9QN2UkWOKA4z/KHDEeWHHHO7/emzby5OXWwg36+NbJk/F7PvWmQMn2aIuXTV9qG1KwyvZBeA3B0R12TxTPyhm1EZrK3nptpjZLtzD0y05BmxpU+mW+/rCt1c7wZu6D91idZ7V7Dkc2/I2tfdUZ6rY/U4aQCY01dSInnz2vImeNel16L3nTyuvdac+zw3LE51L7P7fsZb/vWaS1PxHaKXyuiNvkk+w7bNmW96dgxKXV70679Zc+pdWH/S99tS1PctZ9ekV7qWf5eY/nuF135WXbrAh3Zvpv0EmNYn56rs/W7Se9V9N73twae0sAmvdsgtgbONADQSplvfOMb93K8mWOYBN2JcPgaAc0BuTNuAC0yWQDQaae/5W0wZXDioO/rBFdA0wTI0k+Dtm4bEGtdGJzmM6ByAmUN2qYyHm+DGIMDxuCxWP5uJ22ZdDaoB5R1u/4+2Y5Bo0Hdys4mMErZ1bxMQHuad+uX+XTbDagpA8ADnJmwUicyxE6TAfXLqXIdMpR7DWTz3S+c4Tgtc4V8Dfq9jpDHbxduQpl2eCaYtzMH5PLbvPxObNrNkeb8DBEvrAoZ4wVXeZNz6icrmWd5M2ZevtT21wA3Y7P9G8CytpHboBiCjw1GFxBRyiEHwBtbzvfeLKM91qkBevqAVPsIderkOj+rlnJkPsmY+3g7MvpndFKHDRBsiXnM3+g0/UQefqcZIh/9Q5SaEGOfrK9eD3xv0uVMKnOFfTbhsJ3Tj/02epv8sTcX2iZc3r6Ccp2Vnsp0zHFGdPKhk29s39L9cN9+cfK/3gDoceNPOmPr+Zwea3A8QS+T3/KcTb6SjR+3Z5viEQjWIhtXtNWbvh5PxkCc7k0Qxuf4MxHaaVOkfco0T/iM1P/Lv/zLZ36XN9dviT2rmLSvbw18STWwSe+XdGL3sD4nDZj0JtP7N3/zN0d2wf/OSK9JFWDP4KaJFsCQ9htkTACrg+IV6TWYm7JM7mMFpugDwEId7+YbeJo0GfB0/z1uA7FJFw7sDXwbJLXumFvPH7qxjhowNolznQmYnZmi7atB51m701imee8NiInYty27DOCqAZu/h/CSccNeyM7xRmYTHbKx2AQkrWXtzJBJL/2HhJlM0T9EM+VyLUQspCr2lt/k5QVWkJiMIcQ38gJ8UzeZYOY7bUJ2IXjTHJm0pP0mvdYF4BQ7xha92YAPMemlj7TFGJqYAdDz1xsCEMbUM4HmjcnO0EJ6mSuT3uiU4+u0aZIQ2di44Lh7+yqILRsfyMqcmaDYf+JDkbXXLTYduU1AkNM+yKS3/U/Kef6wa3Tn46kT0YVsIe/Kf7vfJr2rtd510J37bP995rtW/hPZJ//LHNOP/QLlmxC6vdQ36e0xeCzWQ8tqHz35M9uHbTXzyKMIue7NIMZmnbnuZyG9yI+Omrw7jqxIL7rZpPcswu57WwNPaWCT3m0QWwO3kpKQXl5kZQAwkV4CO6DLoMD9GbRxnawM2ZQz+absRJMfB9gGQRMocn+9Q9+gsDO9TXoBjYBuy2ZQsQJ2V5nus93s9MUzf5MO6f8MiDZINPCeAKTByi0ri51+g7Krek2Oe76b2Hr+G+w7E4bNNrg0YTJBwE4NGr0WIHQmebTlOmRLDHgn4O+++QxoZZ7JepJdDGnNM7n5l7IhX7kHUczfZH4//vjjgwxH/vxMD88AJ8PLOFjLkOK0mfYMwJtUQXqtQ4+TTFQTJspDftPulOlNWwB11gJrEEJsv4Ks6JffxoXc8iZm7JENCTLzZJAjF8egOcJuAk8/PHfMxohtF1vstzTbHiCXHgN2Cknx2mky5M0Ek1/awDbtR217kHbmAdKLnXG83hsvadt+cEUWkXvSSW/4tN/1GvfntqPpJE3bqwlj+xbr2jqzj2h/0xs4t5JexuwTUa2byU/2nFtXEMPIaN/tDG2fwOrs8BXpxSYmTNDre9oY8caiZU97U3zHf+C7N+m9ipj7/tbAnQY26d3GsDVwqwZ4ppfnDBvMNBAhODUoMChKUGxCmCALKXDmZJLTgKUDpgkOgMUkliyYwVeDHoI2bZtA5VpncCfSm36cEZ7AwQSiIK2+N4Gyls3l/aIb+rXOfAyUtiegMQFDg6EzGc7s64r0to2txj8R3wapveGQtvxMZNuL9WGdmJAZgE06agCJrXV2Fj1gTwbKBroTwPX6afvmhVk5RhsimwwvR7FDhnM9R5pzPe2kTI5E53PKcTw6GV5evEW2M9/99levDROsXGe8ndFpUNzrmboT6UVnfSTTmdpejya9aTPjSxnILQQakgAJjp1AdCEPuZdMrQkE9RhH2k496kOIuJ97kYFj0plrjliz6cdGQvu3aUOu12T7q4ks4p+YG2yPvz5943vIRb0zgm3/4Dlun9TEvH3HtM69bm1fue6TNPbz7VOnOIL/sM4mP+f+myAS63quXMeP9DimYEvI0bpYkV2XTxnWAJt0uR+9sHFhG2EzrGOi/S4k17bQmzOOt+ik1z5lkKvth7Uz+Xz7vE16zyLsvrc18JQGNundBrE1cIsGEoAfPnx479GjR0+9vdkBaSJzvuZMjIEiBDdtUZ6gdkbyGkg1KFyR8lw3wFsBnlvBhkGDs0zU91FTjzGf+5nTBqVkkiewBaAy+JlIg8FbA78mvQD6SSdnelrJd2VbBnbTXJsUN1BlLA1OGxg3YLOsfpHVCry2TgzSyDYAVpsc9++sMl7s2y9iguBhI03YJl0a1FpOACnPG4dYZa5zhNmkNy+jyjO7yfKmDlneyBeim39kfXkWmKxoxuJNH+RD7iYjDW4B3wbF+AjaYu2Y9DLfZLmdnaVN69lrqnUb0g8BAPC7PGR4Ir0hpzz3nHbRi0n3tJ7QA8fcJ9IL4Oc3nK1Lxp8y1pcJF2vjzCdDCiG9zqo3+YTg2r81wZvIYW9a2oegs/YrXr9TfGn7ch+sq8nnrXxUz5HHQdvWo/2tY4TH0W2sSC+6Zx3jR7BT/tI/f5FhOgnU+uuNMOIGduq5njaJrB/swGuFz+6nZVjFFWKx4z19OE5bD24rY9mk9yrK7vtbA3ca2KR3G8PWwC0aSAAK6X3nnXfujkdytM31DQ4a1BKoExwBqgQwdrtbliZ9fR9w2+Coga6BIoDQQKOB12pME0Dj2hTo0w4gFxmtoya9BlEO+sjsv4AXj6dB5QREDf4gvQZyvSPfIG8Coi3X9H2yM+ZvVb7tqctBOq17A8QVMOe6swuWz2PuOXdmjN+9TZ/OiGHXnl8TF2d6AY2pY+IB4fcYkLFtiBMTzhpB2HJEOQQ2f8nohrDlXwhtfnv3Zz/72fE9v70bIki2MSSZOcq4yYpim2kTmzUxYkyAcsbWJNn214QlfYW0c6zab8JOXxyd5ogyuiFb63VpvVE39UM4O1NrO+jjzf4JH54BhhCnnegT3TLmnjPsh80+jjfbP0JIIL34kUlHk2+Y1mgTp3znJV3IwtqnLCTIGwOWxZs20ybN85LeJnnth03Q8H/2ccg/+ZqVj2Gt2heYWHv+2i9g++jEPt46vIX0Mg5OBbHu7Nt6XE16Wz9X8ZHyJrGOJ213XjvYKJlf+ySP3SS158e+tTO9+FTksf+kzdzbpHdl7fv61sAzGtikdxvF1sAtGkjACen9zne+c5BewGBnZhrgTaSLIEmmhqA2ZXdX7VvmJgUNEgxEetcbUjIRiwZJBhDOFDuQE+w7mDMOHwkDtDXIMJBinBPYAiC6TBPUVaaUPgxULAfyG1QZSFunvt4663tta5ZvKmt9dt0G9p536jXIWmWqJkA8gS7AFhlIjqCmPuQHOU34IISTXJCu1DMZnmzJ64s2sSlvrnAtZDekKvcgvznWHDKZMpE5Wd785Td4M0Z+fidveE6GN9lhMpm5n7ZyLXX8zzKhP9aNM70NztOGCR0+YkV6Ux6izzFNNkBMevvYJaCdTTeORruN9hf99mZkpQ1sDP3Qpu3HftCbGzwq4iPa3lzwEVTrj7XPTwrZfr0u0InXO3aVv/g/Hz/v+WRO8fn2g1Om0fUn0ms/47bsg9uHW/4mpMjHvLRfnNZ2+0z7CdbOFLvaV9MXsrefz3Xasxy07Q00dOWNr2lTr/1g67t159MSrA10xXroY82Ou6xLZGEDBHkn0uv5sm4cF9tmve6o348Ptf9MnU16zyxi39saqBD9P1//eytla2Br4FwDCTYPHjw4Mr0BamRdbiGlE4gAuPBbnJCf6ajzmWQdRCdwd0V6DWSaeBk0IofJeYO2DsoEbcAR4NbAbRoDfTXpMzD055WOpmzhBChd3/JcHa+eiLDburKPACjauCLIK/BqEO9sU673hgRj9xjPbKhBF2ARIJnvEIeQQI4EQ2z8VmdnFBlL6jRJQmaTEstoMN6Z+gaSKZu1+otf/OL4n7ZNaNN/jjeHXCaryDOuZHR//vOfH6Cdo7w8n5p+85IsMstsBiCn7dZrwlmstOv1ZdILsI4+V5le6pNxgoCh58iSMeET+BvZ/Tu8lMdesFn0DLHMd/+uKW9uNuiHRJjEWifWS65n8yD9IVOuZcxpE9lZT+jY8nF8vtcQ39Fd+0XkYP31emj/gy1CmiY/Z7s98zGTrNRt4uPHL2jTvpMNgtar1/lZ/KBfy858rjYM2wf3/OQ7MS9ln5f0eo1g0yb2jJV+bN/WDeV4eR3rmDknS28SaxsjZrHZwvdPQ3qt5/ZR1l/P1eS/8cHMwya9G71uDdysgZ3pvVlVu+ALqwGCZ0hvnuk1UO2d/ElJE1gxaCJQE1xNfAF1BvoG2ARwA2YDPI5gG0wZIE2grwlgfzdANKmkHLv3ASyMDeDTWQoDwIn0NZjrMs4EMO4u0yCzSSIghHE1AJ1k5FqT6mkMZwtnsh+DOn+exmVg2oAZoEjmxHPAWDuz6mwLhMEgFx0zj7y9GJuEDEMGnf3lZ4N4aVHK+AVG3vgBzJMJdDbYwJTfdmV9pHyIbP7xkzohtLkeMsUzvrmfuj/96U/vfos6Wd38Dm8yu/mfLC6/7+s15fnsTRHPl+3RMnvTKGXIxqYMgB/SzVuoIZwcLwbwA9yZW/sa2vD8Q96bvHl8XqOuGxLKBgf9kCFzpswkZFp7ljX1THxTl7drZ34g3D5Z0KQLO58IT+5RF7J8Rup6rXNU223zGfLhTKDXB/Zs4tK68Zp2OevIvqYJ5FX8yX3kY0Mif9sG227dp2W2r8xn+/jUYZOMOcG224+ZBBL3nDW3jr3ePNcdSya/acIaWfp3qPFxJtUeo0+r2L9i76wjn6iwfaZd9NJxNLKxYdU+lrKTz2/7/4u/+Iu7RzCol3avTiGcxaV9b2vgS6qBTXq/pBO7h/U5auDTkF6TNQIqQLEBANcJjiYiBEWXMek0aQXUGaSYFLl/2gA0NThtcOMgDIBvUE8ZAJUBxQRWpvoO8gCGiXS6LwP2M7DQ4CnfO9PK2KzjHju6yd8mvb7neViZY4PNrmM7atDk/t1vk3pncUywDNYZL3Wb+LfuKAfpM+n1pg027WfWDWgB5WmPZ1NTx2umgV/riMwt7UKYAaaxw/wkUb5DaENuc8w53/M38uXa/fv3j8959refD2atWDcNLHs+06fXg9doxmHS0ACduiHr0QEkHuKT+85WeX2jP296AfoB/k2YXN/32FjyTyaxdrAndO91A7my7XjjBRk5HcAGH6cD0l8y771h4D78GZLvNWn9M2+W4YoYQHpbt16Xlg/bNCHrbJ3Xam8smZi3b4asT+QOHbf9sb5MYpmXJmf2x8g4kU/XW5Fe6jGGVfyyD7Kfcr8dE7wh4Pg4+Vi3mbWAj2GtedO059RxDn3kmtdfb/o0eSWG9cYH5frxovZ1fVLBtoN8m/Suouu+vjXwjAY26d1GsTVwpYHnJb0TkTEIOiO9DsYG912H4NjXm3RNgNOghz5aZsCXQXqDTeqaBJioUpe2DYQaJE9yu60GE4zLx996DJCnVduQRt93BsIApDcFDCKbILvfyRZutbdVOcvlTY22iQaaADTmn80V69IgMeVCqgz4WybPfZM7ACXgjGyrN0OQIX34yC2ECF0ig9cEskB6nQ1GLjKjT548OQhUyGyI7uuvv37vJz/5yfE9Gcy8xTl/Q4CTeeQlTSHLuZ6sIwTKBH4i5NYRdcg2NvlAv6nD2s9nxpLyPp7JYxUcHyYr2plb9MX48x3Q7+PkzlRPpBfSFJlMeiFgzuQxz2T7mCvbJfNqUoMOIJjIFDn5ySjWKH2w5tIepwnSph87iRyQiiYdjHUipNYDMrWfZF2b1Njf2d9P5JJrJr0ti8k7MnVG3bZmmbjepNfEjvW5igEQPPfR9m7/gA27vZ572nJ8wW90WWylx+j56c8do7jPhgjPiLMxN/kT+zSTTsvXZJfvjhPI7/FZ/ynL8XX3aR23fh1PUi7ybdJ7FVH3/a2BOw1s0ruNYWvgSgMEmul48wQ0muhMQdrB3wQQwNgkawU8JqJngGjSYMBEICbo9866QVn3bWABgWqCa6BnYNGZHmcKex46wDegSPkJFBg0AEqnOTaRalDdIJn7tNMEs8dr0HlmXxNp6jk9A51XpNfkAKKS9nxclLnPmBsM2n7I2lgHnhNnbWw/trv0699sDQHliDTlTLz5HVjIjLNf6cOkjaxP+uBZWI4oh9wGYKa/1AmZeu+99w5Cm++8tZksY2TIM8C5x2/3pm/kjw5aH20j1lNvDLEmWDcAWIiISS9HnFOHbC+6yj3IbBMiE0yD/p4P5GzSm+9kk/PZc4B8JnfesGNckE50YxLC2oRYQEj8nWteq00isGXktT/1nJz5VOaj5eO55dUaviLVJq72g5N/tU/2mrQv6TluP9TxCB332Onf82f50JvX22TfJoW+jxzYgeNL+1rHE2SgPKTQPtFjbKLsttI385c6bAylD3Rtu0rd9mH4l+7f2V78ausq/fikQdtQ+uP4Pv7B/gA5vT7bnlN+k97V6tzXtwae0cAmvdsotgauNHAL6TVoavDQgMr9mVQ46FKHIDgBjqmfBhCAgiabnxfppT+T3gZaK0CZcivS2+Ctx4UOnTWkn4lIToAs15pEMQer/ujXYGtFeJtUT3Z2K+ntcnwPqGpAa92xiQIBghhCUHiRGu1kPsicop8mAtaBwa11ZrugbwgMBI9jxJEBspm2TbwB+W2/yEDWEnLRmxWpn2xtSC4v2grQzE8U5eeI8ru8kSd/IcBpMzJ98MEHR71cT8YPe+VIJ4C217O/9xH/1hHAlvnAHziTy2ZEyprgoitncE1iIm/qRk7ac2bW9j+t0VxLecYA4YZc+mgpa96EFHl7zF4XzkSadCMzck0bdt4cYay9aeBNkV67nif37c8cuZ7WLvrBtzBOrz/0Qn2vF8vffnRFelkHq7FM5NBl21e1vbi+/WnXa1K78rnYTpNrytv/06bLWv+Wrfvre8Qjnvlv+/acWT+sQ/wmjw/YZvFn9qmrDLztm7Xt/nrTpElv+5bJf2zSu1qd+/rWwDMa2KR3G8XWwJUGzkivwUwHxgY6EwlyIGzAaMC0Ah0dFAnm05gATABEE7cGOwTfJt1NBp3BAlg0oDBIaB1MhNFlpiDvsTXZnvQx6cTAtEGPie+VbTThnOb8rI0r0jvd97VbSW/qkJFg/slaGkjnGqQzum1QzCaBAeotc8Q8kSE0aM5xYkgvsgGG8+IpSJ8JPCAzoJZsEPdDULmeDG/ewJzjy8nyMtZ/+Zd/OT4HVOdenucN0U15/uWocwgvGc5c5zg27ZhUTbZgEtaEB51Y5+mDrGzGyAYE/WasGZ/BdMrx80FN3iC7PtJsAmDbdF3mGdKb7xxvdpaLDQCPzWu6NyPa50Rub8Bho8iL3dpGvT7JdKMPTg2wERD5rtZf68z+ANtatdGZ7C6HD2+/176+fSbj9SaO/bdlvPJRzE377skvt5zIbzlW/rl9L2OkH3yJZWd+2vb43v6m9cTGy4p0+3i6bY81EHvhH/JycoD12Xq3bPncpx4c060/x0fGMa0bj2WaO8fc3N+k92oF7PtbA3ca2KR3G8PWwJUGCDzT8WbqTsBpAjy0RdBz3wRdgDJtNqloYJI2OhASYAGdBGJARAddy+Oga9JrwIFM3pm2vE0OICnopMnuBEi6rEmFwQBjnXR7Cyl1GQPqiZB7vhuAeS6nOZrs7HlJb5e/Ir0G1ya9jNPH6W1ntkXrt8EooH8C1JO9QGIgNSE9kF7Inu0ZuzYQNQDPdXQAAfOzwf/1X/9195u8uZ+fGcrv8v7whz88Pr/yyivHW5oDfkOKQ5ZDdFMvP2WU+5PemIfOzLTNXK3ljJXsOgTAmVl0EULO87sQeq9pMrjYGASD4+Ec7bT94BsmH2bSmzGk/ejVP1OUMrxdm/ImsLRr22g/aX8EOfLGiEnvyh8y1pTFnpskr/w082NCxtpg3Nh/r+98bx22X+/xmQSZFHY9/GX7V4/V5Kr9XBOn3nwwEWUc9lmOXfaJky+IjCav1p8zvZ4TdNnrwwSz5Zn8CceDsbHJvs5IujetJtJrPZmAc/2K9CIz87iSpf3nKlZ03E25TXonbe1rWwOjBjbp3YaxNXClgS+C9DZ5MVAwEGiwYtBhUNmkl+DKEUz6M2gyaFsF3UnOJkeAL+9aA4QgDA1kTcYaoNFOk9gmFKtNBbdngsT1qX2DkwZ5k32YdLeO3H7fu7K1BtiT/t3GFelNWYNrwDRjjKw+0gyY4z6ZM9udgWmTXmTD/kJoORabe35+N3UjW44d5zoZy97sgASSzQsBpE4TUvrN/fSdcaSfPJ8b0pas7o9//ON7//7v/34vP1GU48u//du/fZTLcWbkoB5rxKQyMkdn+dubSG2jkIG+jp5SP21BaiN/5IWkhrSmjYyF3zQOWecFVX7mtftgnnxU2OTAmwwTmUEWyB9Zb298+HeYvW4mu3U97AwdNrnw+jLBsM/LZ2f6ek3il1jbjNH2mzJ8t69lfmnf69J+yZ/dj+e3dYue2Bjkvv2T16nnDB1yzaTbfpm2PD76bT1g4yaMXsf21T2W9M84rG82qTge3GTWPsx2MZHe1rFjHScF7M88n2yKsX6JS24DWZr0ok9v2CILcRTS6+eFrTvPyeTbr/zDyv+73U16b4mqu8zWwKGBTXq3IWwNXGkAYEuml4xS6vHZoNhB/BbSQwBu4mqAZ0BrcAJBcIalQUSAB+CH8gAdZ2g6QDcYYywGDgG9ftkLIDHZtGTKfvM3f/PInOU6x2YN3AxopgAPqWtAR1nkX4EDj9egkrGxKWD9uS+Dcrdl3fTcAH7dXxM5dNCZDtedQLsB1WS3DRB9vNOZFmzN+vMxW4Nmg15AHpsYgE2IEesA0NugkzFRH/m8OWECZP1gd557fpM3fwGneT6Xty7nbwjihx9+eO/VV1891uuPfvSj48jzb/3Wbx22yRFWSF3uhSQnA8zP+/TzyOjEmSbPDfPLz/GsCEnKZQ35Z5cMoPOZ+2mDjQHGSlbbb1a2PWZMniPfa/s0SQbUs9GQ/vjdXNtYbyrZbqKP1DO58+ZX7vcGX5Me/BabG8jVtu/Nh15/vWYsv8kL9XyqoAm3/UyvtRVpbB/nOSATOtU1GWPd5a9PBHisngv8k0mV9dDjdszoObI+2ifF7liXjleTDpHJG6Ht/ywXY26faF89ZXqJbfx1vGEtIAux0bKzqYXvomzPkQmvf27NWW/GZ3v1/Pf9XquTXTdO2KR3ioT72tbAqIFNerdhbA1caYBgl4zQ48eP74hu6kF6G4wBls5AUgfaCbQ4QLac7qMDoUEMgR1CYtJApmAC5YCN/mvSm8/+7UMAXo6H5kVBb7zxxh1xMOmlzSvS2n03aIewrEivMyEr/QGi8ncCWAZiPZ+u0+3/OpNewJX1z7xyRLRBrMeDTjwfZBRzzdljQDQbIs7EWH98NukFcDIvBpRpJ0eSk/mk7TyTmzLvv//+YZfJ5pIV/vrXv35ked99992jTH6TN8Q3z+5mk4ajuoDd1I0d+/dxm3hj7+iB76w/1p7JYINedAXB4+h3xpy+eXszGzB+i3JIrQkhuoU48yIg+4fVWrH9Mg5Ib/426c21fhHd5K+8wdJv4V69qIj++3hsZ92aNNpmTdBsRyahTWRSx4TNJNy+yO1NbdsO2oZtC9OmV+p6jijjbGXa9Br0xhQ6MEG2fU7kzWvOOibGtU+gD05rMMdpx/GBsdMncmOfveYtGzL1nDpWOdPvcXc7zIcJM/rp2GcbwD+u2mMTyo8PWBdTTLgivfjmtt9Jzsi1SW9reX/fGlhqYJPebRxbA1caIGD6mV7IFEDUQGoK9NP9JhUmvQRZQF0DJwBYZ0I78ANaEjB9ZA7wYdJrYNxAI9+5b5IYOSG9BvghGnkJUYgF9wGTbrt/Tq2+AAAgAElEQVR3shtYTqTSgHACPW5jdd+gtIlMgwuDrwaPyNdye4zMpdv1Nc+t69kum6g0qF7ZsElijwPbpa7BKoALAG5Q3YAcW7J9cVy3iRxlbKfun37dFjJY9wB+CCpjCXFN9ikZ3pDhfM/mS+omc/v973//eFnVw4cPD9sMaU776S8yh/ymLQhejhWHWEIusWF0aTKAXnpuVoQ34846gdSyRgHQaSdjcQY+13iZVWR2JhqybBLc63givBOYpl7WLht7PNOLvUIIJ1/BeoAE0W+TyGkjBHKXumTym5RhH9FdExKTitU64brtHJnt3z4v0ovOVrbgMfS6h/Ry2sAbAchsouT602aH+2J9Ms4mvPj9jk306zhoOyC7T18mj53pRTc9j5Nf9Hhbp27HGwK0y1h6DSCrdYUNuC42aJtio4/TTsyDZZnW4BTXXI77ji8eu33hJr2r6Levbw08o4FNerdRbA3cooEEus70GuQamK9AoYmvPzfZcMCcMhkGqWfPVDIugDkZNwNQy21g0+ACwABAcNAl4PMcXMoC1HPUFEBlMEn7gF4H/AZt/m69+foE5nOfTYFpjmmrsyS3kF7mCEDawGYC1b8K0rsiNQZsTUSQvefHgM+yGxw2qcaeIHKAT55T9WmDtOljwwaa2KqPZ3q9YVO5xu/+5vnctJHM7Q9+8IPjiPI3v/nN44h9sra5/nd/93eHTYT0hsSFzOY4s38v+KWXXjo2anI8P+Phd3rzOX3xnCJHj7HllY2Z6Lgsspv0ZlzoJGU5PsopCXSW6z7azE8rQS4msmPbwD5XGTzuk8mDbENyTEKntdsbAO0rTYb4DOEy6UU+k1OfHGD9YWe9DqdNtfYbJjGQFvR3RXrbH03fJ5/VNuG11vKxoeNML/q3n27iu9rMMLnEj6HT3sjwRidyeTyTbbtfxzLqYeOeG8/BpK/Wz2pN2S7xc50R73WQMXp9tU6tr/4M6W0/1jp2m16bUwxDf8TRLtNxZJPeyfPua1sDowY26d2GsTVwiwYSxEJ6Hz16dJf5MBBzUCPQr4I6902cyCC5zdS/Ir2rTKbBH8DRR7AMmlJ2AsmMCSIDObdM+ewMBCAU4MJPRvA94zPQvsrUTkDd4KvBTwNw5qDJoIFVk94GPQbUBiSAKgCOQSf6tT4m0jsRBtvHanwGiRNwmto1oDW4p61JDxMY9ziYy7YfvpvIANrRb/6GdNI/GyW5DpjsdhtMJhPLEduQ1fwLWf3bv/3b4zne119//d4f/uEfHlncf/7nfz6e582R+1wnU5p7GVNOJoT8hiAnK5zvaT+kN//TNxlsslV++2vrHB1P132tSa83gti0iW547jfXeMs05JfMdOTy5sXq+L91bvtp/TIGxpuybETkWo9/Wmdp00SVuU39kPVeb7Z5ntn0hgh2jEzI3AS3ZZn8PJm0JnLYOOvY/sv+pwna6vtE5Nq3tQzWS+7hZ030rSv7nyae7bc8z87y9vxzeqf9estme3Z20vUYn0nvFCMn/zeRSMctz4k3Kib/6zlPuz5J4TlpnREHHDs5XeG5cQy33XhO8GvEVuvT/nHlXyznJr3Tyt7XtgZGDWzSuw1ja+BKAwSuPP8H6SVYmfA4SAL2O8AS0Gkz5SC8EAgDLWcSG3ilv7NMKYHRmV4yNZHD2bIGTAYxjBFwQFA3KW8QBEBwppW+ffRtysQ4oHv80zxNYNSgwePt+swhgNr3J5DYwATQZT32HH7RpLdJ/RlJNlg7I71NBFaAk/E7U8LcoisyvBMojOyQyZT3s60QI+aIcTHfgMY8cwuIznHmENUcUc7v8Ka9PMf7B3/wB/f+9V//9d73vve9g7T+zu/8zvFTRCFceb6XTC6/05v2eAFUruVzyGX6hqCiSwN828cZ4fI91hTg1oDd4DnlTLgzVrK7EMomMvl+timW+8g/yev7PiXS7wg4859stOEPm7DyFmqvWdswmW5vyOBbmHf7y4k4um37Nex3IqTtQyY/4/V0pgPmBd+/0nX7n/apfg6WvifSO21gev1MdtI6ZLy8bd222H7Q46NvxjodP2ezAps6091EID1f7s+xFRtpst7lU4c1OK1lrtnmrD9Ir7PwkZnyE4nG99oeVvEXv9B2vUnvmdXse1sDSw1s0ruNY2vgSgMQp5Ded9555wC+gPGJKAEgvDPsgNwgyKQhnw0MO2jSDv26LQM6g5zP8iKrAALGYdJrEDyRRuQKKCAzRNYJeVayX83HdL+BJN9XoN/kyYDa4JY2DGAasHi+cg/SB7BzVhwi3UDO19tOVqQEOZ+H9NoePWcmliatBlpts9Yf44YQcsw916P/ZOsgN7QfW8j1EE7WVwB2iF1kczYQ/XhuOI4YgpusbAhg6vzkJz85Xlb1j//4j4eZJMub483/9E//dGR+X3755SPLm2dF026yvnn+98mTJ0f5r33ta3cvv8px6JRBfm/aYIO9QeC5ZPxn9hySzqYXJNUZ8dRNv+knMkc/+Z4xh/iyaYDPoDwk0z4hn+0X+N72Z99Ce7yAKmVZv+mTkxyrMZqQuz98ZGcCTShSnk2zJitNQtrXnvkI+4ppU61JFW1bf6zT3rRrP7RaNz0PE1mnDD7GR2jRjYkavom13STOMk/6QgbPAXPdNuH5sO1xnTaa9GJPEHhiQuu27bbtYrLr9qv4NfvvtiN0NR3zx6/R90R8/Rx9ytkfpLxJK/Pp9cba9pzZhogfbc+b9J551X1va2CpgU16t3FsDZxpwKDlzTffvPed73znjvR2ADU4B+z553wcuE0a+ngV4NeEhrYBLg2mPIYu26TXu9eASgCTA3PaXJFeB3sICLI5IAcUE/j72d8GjBPwOctkp/yKFCLD1fFOH98DNBmcA9JMDA1soh/mms2LtPOrJr2W2fpHbkgGOjc4xXZyzaSX+bRttQ2zoQEZgrg6m8+LoFKGzFHsIoQtf016Q+zQqY/jmyRw1DdzF2JKNjn2lZdWhUjmN3d/4zd+497v//7vH8/s5gVWuR8CnN/q5Td8P/nkk6McgDZl0mbkCLEMqYagm3Swxlakt33DysdEDgBvZGAsJiAmvfw0U2TjJ5UsH7rEHvonXVoO5q/nmLmPjmPfZLtz3f6kj1+avFF2yuhBlLp8k0avX9sA8wUhxL67vTMyOfmb3uix/+vy9Nm+d6VL+2za6mvuYyK92AIxwv4Pm2TtNek1eTNRbX/ncbUdtx+kncmvpOytmV7Pe39eEd6zmEcdfDFy93isq8n/e9PSNst4nel1PKIsP1mGXTXxZb2y8TWR8rbptsN9vHnlXff1rYFnNLBJ7zaKrYFbNJDglGd6/+qv/uoI5AFyCWgB7iaMAAayNWRcOugBKiEaZMea8F7JZuLoHWSCJy+iMdE1IJhIr8ESQRlg3oS6QWoTJWdJJgDapKHJvIHICjhMwNkA2QQCfRpQMn+rzEiPsUllt0l7Brbopcc39ek57wyEyWs+M8+9WUF/6M/g1HoMCW2QC6lM29ixM0MASECe7T91IL79G87eiIBE8ZM1udcnCdJnCCyZ1vSbNvkJovSVa9h4CG/uf/WrXz2IbMp99NFH9372s58dPz0EwQtZTJlkSvMMbwhy7uelayHEztCk//SROlnrtIEsKRs/AFGnLuX4ySHIGRs/6NigGHLoNeN5JJOechxvzmfeqoxtAcRtlw2m6SOk2yDaBMMkCTJOPRMsrz/bM/Zpm/faYWNo6p9+mpS3/a+IqOt3n9TBftBTr80VqbKP65MkTdjwzxNxo6zXlmXL/bRv381GkAmW1x/1IXP2n72G0eXKd9h+7PetF2dq2w/yHdtjvtFZrvMYwTSP9p+T/lyn/b1t0vHO/rL9p+85Pth3ewzoj1Mp+DDWeq5P/nvym71Rgb9mg8mx3fpPuU16r1DSvr81cKeBTXq3MWwNnGkAgJ+/Od4c0psAFfAagJ2gPwE5Hy80qWjSSLBzcFwRxauZMhmhH66ZXJoom/Q6sPLZpNdkbpKlgYbBoe8ZrJyRXoMet2WQRrsmctQD8HUZ94/eV6BiGmeT4EnvKxDXslyR3gabDfrJtE3lDNYaNDZpwSZMPttmmoylfY4jpx5kK59Dpvg5ngbbKQdRM2noY9E+5ou8fYQaYBlZeIszx37zPXLked5ke1977bXjrc0hxPnZohxpJgsdwpvPyfLmrc8Q9nyP/Ca9ncWBmOV6dObjv9E748p9n3bIdX4yKeUAz4w71zg+nPFHpvzP/RznDglHl17H1Ic02Ya9dlgfJk0G8ozHQN924vVln0J/acuZMq8J+rH9NrkwWXGb1J1Im+2c/puIs14j/2TTkx9brS/0jnz2DbTf67DLejzoqDctaYPTBvkOabdf9rr2+m2/gZ68qTD5tZVvQ0d9Emfyl016bSvTM91trz2nkz37GuVtM44JtgcT3d5AnHz4RHrt94gnrGe+d5zzJlQ++3/6xcdcxaf0s0nvZHX72tbAqIFNerdhbA2caQBQneCS482QXo7teiefQMVfB2vKNQADEBMETd4gEitA1UHdwd7g1gEW8EPdBquAJstjQtgkjX7cd4MOAJuBRwMslzHodPsT2JnAtvuhLbdpMOPjmR7nVb+TzVjn9NH99vcr0ttgDkCEjkOCJnBGPxOoN8kxcaFOZAJskQk2MPcYAvh4wRJZx9wP4Q3hTKbUpx1oh2dEvS5scz42mDnip4IamKadZGlzHQLCcd+M4ac//elBePMvL68KIc4/yOn7779/kEdIrbNQ0U3ajsypF1JsEofuvd4hpqnD8+xsbJHJzT3IO5lk7jnbm3YhvZE3emY+eKM0mwcQVOyDMXJ8HHth7plf6iFj6pl8Q6yYwya99DfdR4YVscx1foe3/QjymlS2raLjXnf2JdgL66xlsf+YfNI0Xrd/Vd/+p/0i/qbXlgl22rduLD/6sH9H55AoykyxKWV53GDyZxC3Sb+Uv4X0tvyMIde9qbPyn63DlnVF1tsvdvxpf996RHc93xBf7A/dppxJL3PnrDuyW2bWZMfptO9rtgvrYJPeyXr3ta2BUQOb9G7D2Bo40wCkNwHMpJdjiwRwAE1/Z2eeAOjAlTp+O6YDIqDFL4px3QkkEpyngNrAg76Qu0HxBAAMEqjf2YQmvxNA6eBtEtWk0HK6rR5/35uAUAOOlPGLRgyKnJ2YgAplkXcFDFdke9XmmS1O4G91fK7n1e0aEDeRsFy5x/HXifTmWtaByRjkh6PKyZSa7NEf16afpDHpInsL8YV0+pnyHGsOeQJ8hpwiV36mKFndkNoHDx7cHXtONjf13nrrrWMN8mwtGdS0l3qQslzndAc64qQHugH0+gg0gDZ/Acspx3PwvJiKe/6bz/ykU9rkRVapz28MRy4fZwaI5y8nUlLe5K2zSv5ukgTpQa8+vWIdIDNzytqAMFs/1MNP9vFlfBjl+iQK902KpzXjdWd79wbF5E/aN/kkgn2K1+LzrFnLRV+OHd2W5819IgubFisSFTtrwmui3v6v+/f4+16TeN+fZO0YmfI83mDf6ziDrGd9tS912Ykoek028Z3m3+TXa8Gkl/E2cY1sbLB5vh0/bJ+MhfZYHyvCm/Kb9J6twH1va+ApDWzSuw1ia+AWDST480wvYBfACqjsgGjQmM8TafQzOw7eJr1NqBwA/UwVfRhAAIo600FZk3TXo/8rYMiLShqMErSnTIj1cEV4V+ByAqDWn0lxz6/1dwvpbQLdffe8TuR0mkN0dmZ/3lSYyjcYmvpuwGh5p00L98Mzp55ff85aaBsiU5y/IZOQWMvmjKbLey2lPJnNlCGLGvl5zpff0uXERNrN7+ymTIht3uacl1ElM8pLrNIuP22U3/TNceeQR8AtR5DTX8rlH7+DS3Y3bbD+PQcGvwGstn9nuHIv/2mDzTEIIvoJWQc4h/Ty1ml+n9ekF3+DT4jO3L/Xd5MkiEBviEC6nYlmHGkv8iOzybf9R9sHc2x/tVoLvVnIHGHTbe+Trbcsln/lW7k+vUhrJat9GWt6ks9+yuUmYtfz177CccX32AybSG/Hmfbd1slEelc+efLlrRPPWz4/D+md/Lg3Bc5043hgW+810b7e+vfaxIa8brstxspax9da/ynjUxbUwaf08X+PEd1u0nsWQfe9rYGnNLBJ7zaIrYFbNJDgn0xRv8iKIOlsB+DPxA9w0hlUSG/LAFDr42MN0gBl9GUAns+pPx2bWgEX6k871hNoNmlcES6DxBVBXM2Bd/pdpvUwAaKUmUDjRPquwM8EVN1nAxrL3QTDbV2BWr/9FD02MEP2BtANZg1APc8NpExSJj17njlKTMY2pCzZ3ZBdTjH4JUjpK+1zjbc1+3lezwXP/EF6eYaYNRZim3+xc0hf6kSGPLMbUhsS/Oqrrx7Z0RxXTl9kblMu90Nq0zY/IYT9Q3L5TVxIRPoj+xwd9RHmfGdzrOcBku8yZFGbQPKTRKkT+aKvfIb05tg1Y0cPZEcZ57RuuGa7xeeQhc64APXT8evIip7y2fPMGFmDE/mJHTgrPsmJ/5t8WNv7RK7xr6mPbk16e123/3we0mt5+nOTdGz8iih2vd6k8lqxf/DmBZuxJlTo05sI0wblFZGfxml/b9u335o2iD0W21XHqhUpb79IPXThTQWIqDcNJr/aMc1xns+T3dqOvBamstzHPllXXc/E3TrepNda3Z+3Bk41sEnvNpCtgVs0kACXTO9f//VfP/UiqwYFHRQNWthhdnD1iyocyCg7gQ7L26CIIE4ZMiUGS717bbAxyWiwYMJI2QnknAFAgxaT9Wke3HeXNbBY3QM0Wy89hv6+IgkTKGrdoQtn9Vbt3WJ3gPVpDtpeLB/66EzEJC/XLHsTX+vac2tSEoLBs7whvRB2EzpANqSV48sN5gGqyXSG7PHccI+ZfpKR5E3qaTNkOG9tDonNs7zJ8oYg0laOLud+fpcXvUUm/zRPZOB5YEhvrkHaeS433yHlEO/8hQgbzEb+lIXkR1/ZMMh/dB59cY3xQnojf+Ql0x392NYgp/SRMbt/1gGkwpkkdG7CBGk1STGJsu30S7VWBM12ZtLrNYy9OWttuzOB43NvILUvQw/ODra/7E2eq+PN05qzz27S5HvolnGxNtp3mqS3H7fvctvM4eSPIFP2LZ5TtzltynXMoQ+PlWsm1dh+/jpOdoz0vHWbtreUi33YN/V8TOswbfD4RdvcyifbdvxoBfG1fTxjIL573tAD828/wQYWc+TjzW0X2O4mvbdE0l1ma+DQwCa92xC2Bs40YFAE6U2wSqYlASl/DRYbZCRAGjgYjDj4NUAkeHO9A14DJZOUBl0AXMvm9gANBruAiwngrEii+7V8DYoMXBosTHPRwMfAtIEibZvItCzWB+V7XrrOJDN9Wx89/02Ur76vxj+RXkDTGejjmfAGxNQBtCGXwZ3vobMGlflJIF5YxVFoAHTG4hdhAeRyHdALUc01yJ43anijct5ynL7zHaDLG5ZDYEMC8wbmrMkcZ87zuvwMEb8HDNF86aWX7rK+GS/gnw2CtMvPEAE6aYMjyymb9ji6Hdmo45Me0Y11ChhGlsgKgcVXpE2eS+b4OO036c2YTYqQBxKOni2TATXyTD4sc+KTBsyrCZLXTcaB3Pg2+6VeQ8zzRHqwz4l09iZC+6gVEVwRu2mtI+sXTXqv2metEEOIB4zF6/KM9HLPc5/PbEitdNPHm1vX9kv92THEa9rrH/uwDZv04k+nOGHS237ffthZXcbDaQbPffs2bNhzwPryRl7bteMp65V+PA8pl3aQj7WKT/Kx54nMI98mvVPU3Ne2BkYNbNK7DWNr4EwDBKWUefg/P3fy+PHjZ4C8A/PZLr/JL4HRx+8c2AAzPl5nOenHYGGSo0FRZ92caZ7I05Q9OSNZLQMkgc0D5AFkTZkeA5GJSE8AaDWHXT+yAyYAHQYtTWB702FFWgHiDdKo3/UMfgyIDA4N6lZAMPaBTjsLBAidiAftIW+DMb5DMMni8hu5vE3ZYNN24fmwvg3eIUyAvtTpo9CA05SJTNgvdQMqk+2EeIecpk7IZOQJ6b9///4hDvOd7G0IcX6rNyTNYwB4cvQ44yV72tkpxssaxZaZQ0g5tsE4I2PajAy8KCuEMeNIRtlkEP+APKwnjjeH9Jqwpi9ecpW/vKALYo8tUKc3NtqW0LvXkfVg0pwxpU+ef+YI+Mou0mY/c0o/rBd/b5v15grl+i/EgPFjPy3Tan3it/r+mb+xDKnn7ys520/Zv9sfNultOVpO5o955nQCfp/fyZ1IlX2afZTJbfdvUtxzaV/DPdbf1H7KOD71ZiX+YuWTaROdceyf0yX4EzYCeo3gFyjXGwS5j14dz9j8i1/I4xMeW+urM7keC7bTMcn6T7/f/va3n+oj5XO9Y9fKZvf1rYEXSAOb9L5Ak72H+ik04OAB6fXLm1ZgaRXEAVEG2oBhgvoEkigPcKB9SMQKiDhgErxdFlDNOAzSHPQNvM5Ir8FbPgMkGLfHCGCYgNOtU3UFRhtMmiBMY12NzeO3bLRhnXqOPW+TrRiYeAMDOQFqDUopyzOntrcmuQaijM8AcgLcgDieW+V3dwGhtj/IiP9O9mIdQYSxfdp1GUgqBDv3eMlUyrMOIYSA0mSFc6w5oDO/zZt6gM8QS45gkzVmjiCUGXs++63U6IPjh16/ZIi9oRPZIx+gPvUhHCGF+R45mb+U42eRmvAAylmrkMv0yzO/JhiQlfTBSZSJRE4kwuOy7zDhJNuV/nkRl22MY+JsmJytARMN2z99027blsdon2jfiQ16nD1/q3Xda6JJct9vf49MTXpb1vaX7ffITOa6x2HC3/7I371pgU16E8qbPpNslm9F4N2f7cA2OcXDXPOvE7gucW1Femm7M9G2Nc9/PqdsdMhGGvGQ9TX5cggkG1+d4cXXIzu+KPVi//wk2WRPPadnMcb2Zx+5SW+vmP19a+BUA5v0bgPZGjjTgElvft6kM723kK4zQpR7AHhAbQO6KZA3WJqIjYEXchos5VrvNBucEJTdDrKsQGCDTgOlFXCd2jLY/bws1ISvNxjQj4F+j7vnwUTCczzJO7Xb7XluDHBbPya1IXC2F0A98vh4qnVqXQDcTDSQJcQMkggJ5Riu6zlbYnm9PrANygLIbRfUBZinr87MpB3IeEB7XlYVefNCqpCwPM+bdjhqm2xoPmccOfacMnljczLAybZi5yYIkF7WR69Jzyc6N2hmbfEiLq9zfjs3RJwj0pEvWV42OQDk+csGCO37iCXE3Y9RmCjwVuoG9Mhv+zFJYE6yyUD/tGvSnc0QsvOMOTKTiTbxndZPZ2AN/O07miCwBrzpx3r1X/srrk+Etf14k72Vn++2Jl8/+WrGifz2GS7v+15Xz0t6beP2LWwitdwdB1b+vjcuHYcm/9n3eXszY/a8smawRW8Qdjs9z3xn/eQ7svJogf0hbfe8s+6x8d40wQeiL5Pe9Oe3m7tt5uAqG2s/M8WbtLkzvZ8XQtjtvAAa2KT3BZjkPcTPoAEHtZDe7373u3fHmxvETd1MoKYBToIZu88EQUCN+3fQM6AwAGgCQ6Cn7pRNmQAD7U9BeUXgCOoTqHQfbtOZTMuInFeg4NaptcwADkgc/fa4DHRdxvPuMV+N+8xemEPsBaBHnc7K0Veup46P4BrM8Uyt7ck66xcZAQgZb0gvb0zmZVEA1ZThDc3OoLesDdwgtCnnTBZjdfaX+bf+TbBTP0Q2Gc9kSkOAQ2R5BpcXRJHRguRB5vyiJGcdIb0mcjwXy9wwLm9CeF0iM+0idwhh5OYN1/kc+ZAR8k1mynboI5aZ54wzcmU8ZJzP7LNl9TPX+A6fPPHbs71RhC5SFttzv9yPfP2v5xLbnAjeRBQgMPZl7XuavDRhWMnEderfsu7bn1uWJu7tIzo+TPctS/vIq3H0qSSf1IDQ+a99B3q2727yb3+F7bdPdB3HqpT3TxbZBzK3yGuf3Tbc/rvtn40rYg0+zrJ3bGVtY9t+7MIx1p+9mUd7rC/Wbfvzq/hm/9c2jL426b0VBexyWwP7RVbbBrYGTjVg0vn222/fkV4qNQho0NLgqTvzfYNNAtp0fAtwsQJbJhkEeoA3AIfga1JsYLFSyorwWqYGoNRp8JTrZIJcxgTtChRcmW+DkpX8DZwa7K7mexq3QZfrta1M8wcQc3bPejOwRM/oazp6y7yvwHFkcp9kUP0sKT+TEwLTz5zyu7EQwSapzjpa97Z7E/gmvPzsDwTQv9Wbejk+mHZzbDky53ndyJDsbu7zFmSeXfQzuiHzJvDogr54MRUbA36JFuPsTaqeq9znudXIk+8hkumXnyBCTp7Ppj9elmUy0GuL480mwz6K2WC+bQ6ibALZGxgT6TJRghyx+eK2+vh1rwdIoTOXbSdewy6PXs58j8drH+O603q1H1/5gis/3LFg8lWsvamsfbXtiuvThmr7mCa9rQPG0EQSWds/X8U76tk3PS/ptW05JtmWe1PUNuP5SjlIL7EOn3QL6WXTzKTXfdGmN+KQOX95EV2TXtqY4pv1NcXkXnub9F6hgH1/a+BOAzvTu41ha+AWDSTQTKTXxx9NSCaS0cGfMgRfjjn7mGUfD2zQ2qCu+zVgNDgFRNG+ga6BkUHMRAwbtDUop58O7pAkgyr3BSg9I4oT6Jzm0oSsx9aA1oBmamsFZPt662qalwbbgJmW13oxsQDQAQAbxEHi3J7nOe0C6gwIIZ6px8tYQtA4Vgvx4Jk1A7jW73R81pk9k0cId4CigSNZzLTNi7RyP+0ksxvCGyLJW5t5PpY2cow55CsZ4PxPvZB3fpuXNRJ9MEYAK29yzj2yx+gw9QygOzuFDacNiGjGwNHf1M2bp9EnG1TOTJFJhZySJccmcqSbf24nOvMmSMoYmFOHY9FNWLFfSNOKICBz2iPj7Oy9SbVJGu0zjyZ4XoNNPvbK+24AACAASURBVBmjSbL9wOR/rB8Tp4nYeq3R7uQPJ99A+TMZut5EXC1X31+N32N0H5Cu1cYF7U0bCMwpfmoVF9qPeT7wK9ar++IkQdexvB5P69a20p9TDx+JL8w1k2Bkxw+1TcSXTJs5+BavWR+bZq0Ry7FX+5qONVMs6k1ExmQdbtK7Wo37+tbAMxrYpHcbxdbALRpYkV7vpPcObL4b1JvAEVwNTAH9CZQOtLeACu8IExBNeFdgyTvVkCP3Z5kbPAIkDBQcjCkPSSBgG2hcgb6ruVmRUNdr0tf3JlDXAKTBVoOyCUBbnyvQZyDpNtGZQSnAiaOjALqVztE3cvhYMf36mb4mG9gzz55iK7ydNHXJCE+bJpBUyNAEgLFbnoUjuwoIZi2YUHqdRLYQv1zLs7z5x4ui0nbuheCG7CYr/PLLLx/HoPM5hCCg23r3EWaeJc4x5Iwl9fipsrTN+uYzZA+dROaU7w0D3q6ceh9//PGdDskGYXupnzL8djD69E9DZXwmjNiZSSHjS1sAc/TbmShnjCkz2Tbzgf/yRoaP2kNq8We9buyX2v5t+16jjNe+Y7U+GQP1vUk5kXCvU6+fyQev/HLLMvkbz1P36fLo2X1N47dvdn3Pr+NB+1VvBnjep5M4k0+e4gRydtyzv+IEhtu0/lhb6KFt0f7TMdBrqDO73lRiDVPGsRNf0nG9fXa+47/y2adS2n93vHKcsf9dEWLkQx8pt0nvFUrY97cG7jSwSe82hq2BWzSQYPONb3zjON4M6Ey9fibOwZmACukgkDno8/ZKgiZZLoiCwc4ETADGzgA5SBsIGJhO4NPBHJ0AEBq4UdagbAJ7JpwtF4BmAteMu0FCz9XVfdph573BGUCQctYBYMbj8twxv8jfwJP6BrUGVbaP1i/yAswNdvq5zta7gVSPawKnjNnAD/LHceL0AeEL0eTYMaDVmQ3bHD/bw3OsZFDpi9+xdGYV4Mhzr86qYO8hrWSRQ3KT5Q2xJevrZ+m+/vWvH/KmTO5nbKkbmdi0Qged6c24OUIN6eX5e6+9lIMgQCzTVgg3R6q5b9Kb3znmmWn69lxHT2kjeo4eonuOlKd82vJLdiY7NkBGl/iCtOd1aR+RtnjmmXWMrZvY0j99pw1+eziyQnj7iKfXeJM75PR6s/80qff6m3wQbdgHdP3JL6Rd1l+vKfphU7PXePsE+3GvdRPvqc7nRXr9vLezh2xErYgpmczV+CdfY5/skwD285Tpt0dbN/jHVdxqX92kFz9i0ms7xh59sqX9c9be5N/bXtiIS1mT3il2tE2njmXns9dy29cmvY0E9vetgZs0sEnvTWrahV54DUyk10F3RTwM3jroA5QhFj4KhcINulaExQGxJ8oypi0fZ0xZnh8kwDrD2ONrgjmRcIO7W+5fkda00UTTegDAuUwDTMZhMIGeTOobwE1g52oh9Byt2pzsxbqnb48PUgRQzT0ff2/gmjZCPgB1Hg998ZM2bJpAgLATyw94TN1kP0OY8hkCBHgzESATSHvYespCqPi9WjKlZHvzPYQz2UyOGWc86TsENnoI4UWW2DKEMvci75tvvnlkU9NOSCvP+jLvZIUzTh9PZMOijzfzAiw2p3hR07Q2sUN0wHrnOeLIgOz5zFFz/ABvec51yEHGwc8vsQkB6Uz7Bvjp15tykAfGRj8G16wVxkO/2AVg22sJu8QOkJcNPW9aoAvsrzcJ08+KzETOzvhN9b1Gsc9c84YiGxb2ydivr5kUTv7QmeNuayI3XWbyJ/aJrCXmrv2cNyU8j44JZ5ti6Lt9JvWblLe8+Gf7FvsM1vQUC9J3bGUi3Mwrz8N7/Ct7bduF4K42DiDVxED7VW8o9bpxTMJvcLoDXccuco3x93wwj9ghPrpjlPvyXDGmtP9nf/Znd9NCey57FbP2/a2BF0gDm/S+QJO9h/oZNJAg0s/0npFCArlBUe8iA/wJkAl4DZQ6kzCBDl+biCmymPRSrkkvQKEBRIMtg6QzUGUwRDmDoi+C9BpE8dk76Zbd+v3/QXqxj9aJQR7AJ9cgDczTyj5saxAMExfbrsG+QXnKN0mhXshaCFj+Q3aasNgukD2yGGSmTNrgCHDuJzvIseb0wxFhiGHK51nYAP6QMn5DOLKT+cznlH/w4MHxdufU4UVckD7KA3ZNGNEJpDdykb2kfq6lf3Sd72wemDQyl2kTgmgZQmIZP7KkXOTleWY2NyC96YeNBP6mfRN3iL8Btsfq0yFe7/5s0uXsLmsobXCdzBmnVJgf+ndGGluBeFOGvlmvjNubPxCx9qcrHwXx4E3jXkO2d68Dt33mF/DZk5+bfHH31/6869B+k3va6Uxqr2vrZOV/p/Eh1xdBeu0X/Pbm9j3Mh/1W+xjsou0X+zRpnOIka5Zy9Bm743SKSTM+AlnxZ1xH35BY649x234hqZPvYEyMv+XHp/7pn/7p3a1NentF7e9bA09pYJPebRBbA7doIIFnepGVwdgEcgzqHDzpk6NQTV4Aff3MsGVt0r0K6u4LYAp4CBCc2jRZXAE1yvy6kN4eB8CHvwZIlP1VkV5ksK7yGbBkgGNy0ZsmACbso+2m58L3IbEGYrbfSX8ci+zNEH67N+QTm2qAl/4Ac2y4MGbAfP6G8EGE8zckNtdZG5GLY9Cpz28H85IZykN40WX6fOONN47MaNrlTc6MxWTQJNREP/rPWFMfMucxGBhHZp4DjszpP8epTbIgwJTN8UnGwzpLmbTLi7NoK38jC88jRw50ANjl6DVzaXvA/zB+gPlEeKc1YwJFG4zHNsC1/OWFWn4O3WX9IrWWDxtZEblbSG/GATGE5HsToklR+/PJx3Ft8reOARPJZI5XPtU+y3M4kV7bRctkuc/8M3Fg6teyttzI1vrp6xNp9rz52LXty/4Z0sd9k/T26bblln/6zrpvP8oGl2VNffwu8rHe2k+nHPbbPn/SJeX9136sdeN19yd/8id3prhJr1fl/rw18IwGNundRrE1cKsGmvQC6htUuL3eqTeYTFDr408EVoKrjyACUM7Ibgd2gxJ2hgEiucfzyQZrE6iYAMmvC+mdNhvQs8fS4BldN1AzgJz0cmYvEyDua7aXzD9gPHNuMJNybEoY9HpsU38eT4PfnscGZBNATt+AQ8hO5IKATW3QD6cYUg/i0ycbfLyfzGrqkwUCWGKvIYn5HEIZAkhWmKwrxwpDKPMfQEqm0ZtPJt8cUTTRT93IRJu8+IsxOHsZmZgvQDOkDl/B+qTdHLkmU21fwW8io3uAP5sCZC0hvfiGzjQ3CaMc4Nprgrn1mgFEt51RHwLrbL9tDB/nY665hi9iU6Dnhv5MMpCV9lkrJibtC5pIpw2X93f7A8qYuEykq/tbfW/fQ7k+/juRSY+325+IXPunaU3jQ7AHvq98m+fUn682zZr09lyxIYR9r3zXKq71pqVtN3VYP7Tb/px5wZ5TLjKxQTb1a6LNkflpswTbog2Pvee5Sa83Q23ntIVdR86QXsa9Se+taG6Xe0E1sEnvCzrxe9ifQgNvvfXW3e/0NgBaAYvpugMcINpE1CSoQQBBmr8mzRMgcrAHaFLOIL3rEkR7B9tqM6EyOGjgcQW6rkhkAy4DcEBpy2U9AegsFzI1aGrw1yDpymxWJNTXPR5ILyDHWd6UY9OjgQ9yrDL1jKtBJySC+36mDuDpzREIZfrj6GzGks/ZMOElTE1IkC9t+UVN+Z42ye6GtEF0Ib8QJV405SxwMssceQ6hzRubIzcglbWTe3l+l2cCAdcmV7ZZxkPfkAGyoegBEkt5MpmATTYu+EkkCF7+ei3x4puUg1R7ziDNZLuZm5TJZgOZ735Gf7J1rtlndcaq/YrJgOcS+7T9YS99D9DvTLePX5vMefPANot/ZAzeGEg5NigmQgGB8bpnXKynzsY1eZk2LdtHnPkEssztE7E9++/JdzRJtM1ajvaxlunK/06y9ZjOSO9Z+57LHku+m/Q6LnVsaXm4f+W/WT/YIjJg/27HPpHHChx/vbawI9ah5fU4mC/Wb8cTy5HP+BtfnzZ3uBb/+cd//Md3vxKB3+LvVbza97cGXjANbNL7gk34Hu5zasDB4+HDhwfp5cix7xkUOFA66BtIEtR8PDH1HPQc+FK3sx4NRCag42Bv0kt7UybZYOp/G+ltsutd+QaV0d8VaPq8SK+Jh4GQ5xvy1s9oTseHaQPSa6DFpkrGa1IAqIJ4pA2/CGsivRCH/HU2hExnCKjH4LHRP6SO7ARkOfXSP1lj5Eo5QGf6BFjmb15glXZ5wVJIMGVZj/meDCqEEn1CSHlBVPpPmbSHDLmGviH36C1jo6+U4w3QrHHWZ/rL0WTebI2dsbHB9/SZchBi6kPmIL4mXmkjOu/nU5299vrt9YCdMJforEmv7ZV7kBT7NMtGJp82c4+fhHK/Jgi8gds2br/Gi8bcJnY7ZZe9XrFdy8+40TH+z/LZhvGpJnYTOV2FFUivCZPLrjYtV8SpxzeRLesP/8+Y2jYcw1ake9JBj3cl1xXpbbt1u5Gn46flxyc53rZckF5vKLH+vMFBPEz92CybW9O8UTb1OR1ypg8T3p5XfEIT3ia9nRFv0us4zZw/j52u7Hdf3xr4kmlgk94v2YTu4XzOGmjS+/jx47vsG/cMiLp7Bx7AlwM3AJxjWAmiJiWANAdBkxOTNgOblsPZuw76K5kB4xMI9Bh6/IzZgOwMdJ1NmUk7bbROG/QYwJv0TsDkV0l6J/DIXEPInGGAjDmDZgAfvTsT3MQ3ZSET2CpHhT1uQHL/RV6TxlzDVtNGCBhZSwgQ7SArRwCRIUSHa2R8m/ACdtM3P5HEm455wVNeUJV/AFTIcN72zJuNIdApR9Y39SNL+k42OHJHHgg8+ob0kplOufQFUU2dKdPI8Ug/r8gmgfWXa7QFgM7f1Of5ZOaUeYT0svE2kSaDcjLQXotNhA3s+57f7t0gOt95QzM+yVndjIXNCcbdJMakEyDvzBbExzaXvqaMPW2bgHGSwr6DrH3auCK9tLkiEB6PfSJrx/Xt//u+iao/W74VsbR/9hpGnjP/fEV6e3yTD53iDvqaSC9EF5ux3kzSc92Z8o4rud/xr2MBc4weWS/eyPK1yOS1tyLInCiBbHa/9oH5bNLa6w1Z7Js91o7drA/8TDK9nIZpTLKJ7xm62PdeQA1s0vsCTvoe8nNowKAgb4Il00vgblLWTTsoTiTQGQ7At0mvASz1AeX528dbJwAC4KQvgi4kpWU28P11z/ROBBidAYrOSPgXTXptP+jZIBTiaiAOwCcL4HljE4R5pp6JgkEVwBHwSFYWWbq+bSN6y32O8GLrkLnIAmk1sXX2Js/ckg1hrKlDppJncgGl/bKp9JXsLm+KTlsvvfTSIf6TJ0+OnzNytjok9pVXXjnu56eQQro4wg1JTXY3soR855nSjCsy8UKszrRDiNN3AHGyyBmjCQlr0i9sAuxGFjazWIv5a9Kbz/5JHeSOTBB3CByZb8Cw1ytzxjwz9iYH1MHWvFa8Xnw8FJszKaN9k1MThejKWbZ+Xho7NJC3Dnk7OOQJnwXpbZmaGKIz5EM/KRfZr0gvtsWmo9ewSdvkQ5nrnh+XtS5NBhkHmxsrv97ymPQyD7+OpJf5xP68IWCdmJBOmwaTXVu/zL9Jr31uymKTlMnaY97ZNOqsMOvLMbTHQF1v5hAPXJYNL2+AOq71ZpDXSsa3SW+vvv19a2CpgU16t3FsDZxpwKQlx5sfPXp0lzEi+EAUrv4CPkwKpr7JCvG3ya6zHqtMhAl2A0EDJYMOy08Zg70AAcCxwftUbyL4tDmBl9UcdKahx9I72Z0ZX4HRSZZJ5gY9XQ95Wg7LOd3jPhledupDElI+BAhQzV/01gDMILEBNi+D6uu2qQbh/t4ZYdtOPodk5ohxyAlkBUAIuAz5TDuQyfSd7O0nn3xy96gABI6MCP3kpVUpG/KXf4wnxI+jsZDYgNXIwxuUQ47J+JpUY8eRg0xm2sp/+kD2/OVFUykPKSe7jL2xIUCmHrtNJpfj3GnbWfPIFNmdKUcPlMP+IgdAnLdJQ6o5LeJ+THhsa96AsP9qu8ZesEOTqZS13XPP7dnXORPP+NJGZHEmjzEydhME+yHayF/mssme+2+Cgb+CCJ+RQtpf+Sfrwp9XfmHlj7yG+3PktJ1ha9iT9e+69tVn8p/da//bZft0h+cMfXhumgB6XvmMv3OcXPmvSXaX7U2L9sXe1MH+7IPaf5KVJdPrWNy+0nbV47Z9sCHGJqflt79t8ps2It8f/dEfHRtjHRd87dPO/663NfAl08AmvV+yCd3D+Zw1QBBPsxPp7e4IZlwnEDUJ7XIGnWR8CazUNdgDCDUoOSNfk2qm42Mu97+J9JoUWu7WCaDX4NfXGqyga4PNbvOzkl7IBQQuBAbbm8DfBLYNpNCFj7+uwNSVDU9gnmshdSGF+Q+JQF8pE0AXQox+OMKX8YYMA8whcJ0J5Dd5037umaSmjWwSkC1++eWX792/f//QW8rnb64ZoJIhRMYQZTLWIZMQ29QFhEKIuedn/sjOZhwcSyYzDogG1KIfA2VANycqyBgz59gA+nF2nWuQSp6dti9hnhgvuoBY9EmHJhc998yjfdJEUpCBo6KM2aQ3sjB++sl3k17WJaQPAgUxgZSsSG+viV7zTTDbN3j92C9Yx/bl/XnyPasQNcmSa/gy/n7RpHc1nkluZ8pdj3GjP8bW5K9PQkGibf+Tn2479Dy7vDd17ZcYi08qsF5NepHfsYU1xIbltNHq8Xp9OF7bJ/bRZvqzHtAdJ3+Qd5Pe1Yra17cGntHAJr3bKLYGzjQA6EyZifQa1KwAlAN0Aye378BqoIx8BD0H+CvSezW71J8IUYONX4dMr0F4A1TrbwLvTQZ6fK0rEwPm8P+y9267tiRXuXXtFwBX+YCNbWyMxCWvgQBtCfmCJ+AMl8AN5hG5NRIIDMan8gnegN9tSm39rb6KHGOWqwxor1zS0hyZGYcePXr0+L7okZH28YKuXwTppW8gMo2gVQ7lXbs72dup7dVfy6oeFgC3LtIBGl2kgRy6XVq77knDPCNyK1CmbW4/pAzfUSOvJzlLelkE8F1eI5rVOVHdX/qlX3oTVWXbMtclCkYGlY1nlIk8LVOgafkecmW02q3HpJPsU6by90Tn1qVN1gdIrNGlhLCg2/y1xZLbvtu6O0NKjpb0Oo7Wbk23snasNI0HVRWI167Qr+0hX/tAglOb7tZmdVJSodyOiUekd0lYx8WO5/qVptM/7hhbknU1Zp753x13Oz+oS3Ww9ahb5dvxuf278tRG1rdWf1ftWNK7Ol/Sqx0r5x4KeeqX9VNtU6OblfHkn9e2Se9hc9qa9td+sKzaoX7FaOouUKtLF3AcH0vCSeerDW5vrpwuAqq3XRTj+ia9rx1ld7pbAz9bC/+ZEv7rVsStgVsDZw18VNJ7AjE7ARdcWH5JGhOqK7+CkitQU9J6mvSf9etpEt5ylP9/gvSeQOAC1CW4u2VuQdNrrq8A81XU9ZMgvchF5FLSR12QxpLe2tcS0gWtr2nniUS3jgWh2x+SGIAbkVvIo8CRfoC0GkGFrPmNXckyabV1SSN1uqXY7c3cMwrOdmfqg3ABWjnQCpL72c9+9kV00kK2+Ccp4rfAk98CWCO9kuwF0bRPUux2XMqW7LntWt0LSgWr3HeMWqfkT8Kv/Up629+rb9LWNzSqzDO3llumOzlOgH3tZcfR2rTPu5AgqC9Zrc9EvvqujfS1jpJ+dSapqO4kADyzfPW85LRj4ESEnqWv7O1L7zdSfvK1z4jjPt8xXV2r/9rEJ0l6r3ztszmk+baMU/uq05Je+2qJ+Kn+EtErHauvlrvE14PWSipP/nZt337pTo1dmKBMd2G4OKWsysG1rzfsO7079+u/+uoD+W/S+8xC7+e3Bt5o4Ca9tzHcGnikgWekt89PJEPQuc9OpKoTq+BVYLrgS5mfkd6tZ+Uo6T3J33v/k6TX9i7AKZA9AcQFpa8hp61jtxR+0qRXYANZ5J+HJHnSsAcZtd7axBXQtg3P2r/E50rPJ2CrbUgcIb3Kq91DeiWpkkfJrdtbBXsSRq7Jw3/fB+YZRFPijD48JAlizLu877777gvhRVYIMm2XKAtkHa8CVA8z6nv0lmEero0Ec48yr0jvFXFrRKikV/BrxLfEF1lLagrYjSx5ErX91nZwz3cauyVzx0ltaImC/sU0S4wpy4WPJb7k0Q5KVEt8W7fl1NaXVGivpunp0fWRJReV/eTjlqjVp6zfVR/eP5HeJfLPZtgr0qas1fnOB+rhan54VvdpvD+SZ8uz3qt5aufH9V2S3i4MVaZdqNj6fX6aT5v2NDdon2ubXvu3+re/rfcZ6XUMMzb2M0jKd0V63QlBOseMPrJ+4Sa9r7XyO92tgTvSe9vArYGHGngN6S2QKmgs6DPNCWAJZgtyBKkFeQVvBRttwGtIXdMUHK7sCxz/N5Be9VFd7Cr8aYX/SkdXiwa2vYeLnIDlFSg7LTYUzK1uPYW7pBdg81rSe+pT6nhGehfg7rXbE0/gmHvoR7tAVkiuYI2yuIaUelAXz3wn1jYro31BZJjDsSS+Akba6HZp7kH4ONkZwsu7vNwzksx2Z09mLjHoGJN8NjoqAUf2HmKErLSF+5JeyvIwLW1D0tp3h0ueBd8F1NYvgSxB77bh5uU3+fzkkcCY+7v9mXsbRZL0rz+qv7vyE9WhOxEa4T5tdS6hVdbdxr1bN9umRtFKUh4dZFX7X794NV7Wly/J1f/s+G2++ppdNPio0+0S3tZfcnY1HzwjsKdFjcr4LP/Jf3S81b+edN7t0fXbtqf+q/lLdtfXVmfac0nv9qFjtjq0Dfq/za+OlvRuG3dRqAs6pj1tbxYTrC53jCDzTXo/6qi607/FGrgjvW9x599Nf4UGnpHeBVNXRe4k7UQtmFvC6SRbIFywKeB5RmpOkeYSNSbVE7AqyTH9/wTpvSJbS9av9PgI7F4RYUGR+rYvBOGvAbwflfQ20uu2V/pmSe/akf17WrCo7S7ZO+n1BHBL/E6gU/sjL+Cth1qR108NSYT5S8QD4ut76+SVAFEGZJcty5JlTyd2C3LToyPIrYAVAgwpNeLJJ40KZtfWue7ChgSUcj3khvzUjVykL+nd7ZnolbZ0O+MSEsq4Gv8FxZZV3WiD/KVut4lTnn1V0kt56rk+xUW10/bYjourSKZ6dOHiFIninnXy2360/erJ8baA3nQSgC6OtL4S9+pPm3zk5tsXO6551kWf1nMqs361pOhZ/T6/mktarrZ0FeFdv/OMdLd960O4fpa/9a1sXey5mmPWp3ht+xpZrR52Tlr/Vr/kAtHJfnaMKaf195Nf2z+1l77Tqx70v87VHWu1CUlvy1g5LGPt/ia9rwBxd5JbA/+/Bm7Se1vDrYFHGnhGel2pLlEqEOik7f0Cs9MBGCVb5Ddywv2NFLX8tmNBQQFNf59I7wLB/w2kt/otYbMtkt4rkH7SjXru35ZdMFrA1PsnAryynsDS5juRXvod0ijQ2Xop4wqULUAv6Gz/L9Hd66tFk7apuoH0elgVJAei6EnUyC9R6ynM1OG7mZAoorySXuQxrYdGubXYzxZxwBxbrKkL4sdzyvTgq5LOLmAgT6O8kiS3lrt1Fv27rZr8kl51UALbsbKkbgmJ49l+LZEpWdzFJomKcrpNfE9x1nedPoli5FdbLVCvnNZVwnEV9Sq412dRj+SRPnJBh3qN4CuD+mp0kDK7oLXg/0T+avvo5tG/Z6S3iz6nck592rGxOyW2jGeLlh3z7atnpLfk8VH7bd+S0o+Sv+3VV+3izZXNLJH1Wvux/678l2O0z9deTqTX92LpPxdbHC/aRP0r99pXjpcuJHVu9vkuKm1f1Od0d1dJe8fm6pfrO9L7cIjfD28NVAM36b3t4dbAazTAxPNrv/Zr7/zd3/3dGxAnWXJiFuD02smyxMBJbIFk5ShIOBEY6+6EuHX1Wcsu6dn7luvfAgDuCUgte8HNkuuCtpIPZd22LchbYiHwa7orQESa14DeLavX3T75Gl190Lv+nzefHVqiWSLrJ3EkVD3MSvlJ3/czBWtLqNeWybNgjDQ9DKmyVN/UYZ1LFk0HGRR4Ui7peA9XAuo3c7u4wzhxizPpBIboge3K/HcRwIgr8kKG+Udklzyk5y/6gohyn3K5jxxEfam3kWLuNwJFeW5bhjQiL20zSinhVl/IJXEvqTbi23eEPeW5tr5jYL/H7BirjIL4kkrLcdv4EnvlVR8SZMr1HULJcolbxz2/9Wnk4zey+Jkmx76Rcvufv7SdfuEZ+uUfUXffy7bf9CdL4rRj+6H2V+Cvf1I+iYvt8PpqMcxFP+tbn7m6Wf9TX9EyTEe9W+b6AmVd3ZeQ77i0/PXH60/VnzbtWFv/Wz/SMkq+tE3t0P5u+2qH7YPqaf1122+6tm/nq85zbb/pSnrrP2s3zWddtst0XNv+tR/zu3h06p+1zdpa51UX3lqWfVB/1THiogD+5utf//qbeab2+WxuqK7v37cG3hIN3KT3Lenou5kfQwNOQF/5ylfe+cY3vvEGFFvka0ivE/KSRCf8nVRfS3oLRH4e0mvbSsAXhBUUnH6vagtSBAdLnn8RpLfA2PacwG7lLTA4gav210lXvbcgo4sbJ9IrqPKTOMgFeSvpldT8vKRX0Nt+U/fY7YlstE3tP/O1L9HvboGGnEJ8KaekdyN55KV9Eiu3NZNfEmmk2a3NgDx0xD/fp+XTRBBeI7AQU9JDvIz6Iku39ArY+SvppR1GJtWbnzRyu7TtQQ6eUYftRC+UYRrqRib7/kR+jIIveRHU7pj2vukdq9sn6kvSa19LegXY7lQpISjRK5hXJ10YUKe2TQBvxJ37thG7Vl+0g9/25Y5J65Vo119QZslbycqOUcdY+6AEbEltCd8SWaWvTwAAIABJREFUOPOdiHB9ZvO1X07+YP1Py9nfHcNrS6dr5wb94i4WXPnGq3af6j+1z3RXbbEvTm3fuUSiuGnX7tqnnTt7UNbauHZzalfHV32F9fh8d2rtuLQPHLc7Xi3bcbMLlB2f9osLPPrTm/Su1dzXtwYuNXCT3ts4bg0804ATGZFeSC8Tk2C8q8Gma1TXCX5XzJ38nNQfkd6CiE7uBWFdGS5AOAGYJaVXhLeTfct5BAZbFr+7PXLBoFGQZ+3b/ino7Er8CUx9XNK77S6Qo74lhZV1ycMSCMmSkTeul/T2nUnJZRdZnrVv5aGOEim3R9sWwVmji7Uto3oFjBITdcXW5P/8z/98QzKVVxJIOg+98pM7Roj/4z/+4827s+gWYuTni6gH/aAHyoRMkea99957c+q1zyhPgtw2C0Jpr3JRvkSqkVee+36woFTCR1uM9FKmkWlJL33qJ5XWvmsXtmEXVwTojkHHygJ3dGJU1zaQ1q3fRq+N6lKeBB4dNAJs3+84VU/cN691LalQTz6XFFCv/YFO6VfasqS3CysuIpwWW9SXpEu9qFt9gUS940R7MO9pjFjOyde1/67mDvN1zK9s9a8nv77PS3pOfsl7lb3+yjHb9p9865bzyP827UlX6y/XR6+P3Lrsv85Zjt0r39c6Ohfb/i709ZNmqzd9xamfOtdXtva797t9uvqwrcjoOClOoKyeGdD+x89Y7k16r0bhff/WwIc0cJPe2yhuDTzSQCfykt7Tim5BTYFuI5ALfCTPvwjSe5rEnXQFY6eIUQHYiZheAcITqOu96lIg+0jGZ5ZJ3q7qnyK9XQA4lbcRhL0+gcsS+2ekdxcUtAvLdSuuK/qQAD+zIxl28eC0ff61pHeBurpyO651+K6bQKxA2cgsf4022J5GEiG8P/7xj9+QUgmJB1hRpqc6E6E1+kg+/hvB9Z1P3hFu5Ja6JJ/o6nOf+9wLAVWXlE9ennnQ04Lfto98tkMSKJn0c0wuAhgJbhSXvC5OkN53aH3HdsmAZEtQWyKrHAXm1s2zjfRy7cFVlCeId8u8uu0CTUnyksaOfUmnbXbMaqtGxrWFEgHtxq3NLpbQ3y5S1EeufeqnXBSUQCzJ2vF08sH1EeujLN92t/ySnj6vHznV1/5WV21fSVlJ8ck/ueCgLOq1iySrx7W3k7zt51N++/Lkn+sj9Umrt7WjU5tP+rXf2//tP8tZkng1Vzh/1Y91bPWTV6sTxxt/18+eSO/Ob68hvaZxjK89tP8t3wgv4497N+m96v37/q2BD2ngJr23UdwaeKSBTmQn0ttowU5Yu6pdcNEJUTBZOZzoT6RziVQB0IlgL6DsyvQz0luAcwJAvbcAsO0p0BfQnNp2AmOPiOsCogUnH5f0bgRuQdmC6AWYK8/qkIhcCRjkDbJGvUYzBYend3oLiq7sWMBXvauXJb0SNQluwaxySqAKHhsxhLi+//77LxFayvPd1soHUaPtbnclLfl4n9eopITNKGoPsEIW9AGJ+vznP/8S6WV7tMSXtLxD2shv9SDIpA7LRz7kMorC70bCabdgW9IrmTNiS3uMhhqZl9QKnusnkKORoNqH+lVW5XdrL9eU5XvG3O+BYJJ5bZD0/HbBwAU36ynBdFx5yrbXtt+6KKs+RB/nPbdRu+WcPvnsZz/70jfaY33sifx2zFn+EruTb6ovUf4lnztmlrxdldv76/dbxon01mc9GrM86zvbXRyxz1r3SY+dn05tXX9V2bft2pv94aLIFeFtuqs2lzQ3fRc5nB87n2qH6qdz6/ZN5avP4v5+57ky8Fv5rkjv1m/dtbcuCnXudjxu+9on2o/3yOPY0w/cpPdqFN33bw18SAM36b2N4tbAMw0I4E7bmyUAAlr+dhV4V2p95kT3LNJbwFo5l4yeIiKdKDev+RvpWDJdsLlgtGRvwdaJKH8c0lvwun2lfpf8PuvTU5ldDLDtvyjSa/1G0SRPvudIvbSpBzr9vNubC5A3olBSZwRBcLtpFyBr66Q30stvtij/8Ic/fEN6PWCq27gdL7YbwurWZkEiaSRuRn0lbaTxnV1IFHW4pddvx3LPSK/j1LbVHiWBEn3yUB/l9TUG5BFsS+Zth9FpFi1sp2TW6GxJM/mUxXRra5LcJb2SH54b5VX/kl6jzd2aTJ3c71Zs83Vrc0G4iwb2k+NM4G07dkGkBIk6WdSgjI300oeWceXfdiw/Irj1UyUgJS1rA+uv6s9Osp3qqK+9Is71OVckcBfpujBY0qttlNSe6jV/22ybtp173zxbrvZBencWbJ90Lqk9PdKTPrfpSwxbpuOwC1Ynctv6lvBKINWl+TsPdC6vHXZRx/snP6svk6DaRvM4rkrom6b9p3yU6cIc927Sux7ivr41cKmBm/TexnFr4JkGnNBPB1kZlaIMAWa3oZ5W6ju5Szp3JVlQ9Iz0FszvhFrQsoByoxNLePf5lY4KdgoGN/0nTXqVr+DR39XDI5lWXyfSW2BoWdVVFzEWsJK+pGNlaRuMiPneo+/Jum1WYrR2tnWe9F4whjwCrfZdiVTbbHrBl9ufC3yV1fIgrz/60Y9eyBXpOUUZcuPhShIsyoTs0nYOviLS62nQyGOkG51I5hpppOzPfOYzL1ubtXXKlCi7dbqySzxJb5S7Cw9uo6ZsyXNBsfqgDRI27pkWWVysEOgKUCXV6t9+cbGhEVN1qW67SNVIr3ajn9gFt4000icSBd/3XRCNDZXcqvO9764AF2hsl/7P6D+68TArT9mWLHlo2xIS7fjK/9V2T2OgY21JlGU33xV5PI3pjrHWU9K1v5vnaoFuffDWU9JTfZFu/bDXXYyq79Cm679O5aiXLshUn47L5q1f1afWN3c82cb61l1sO/llbY3FlJbRdp0WkU790sWE9efKtfOz6da/V+/6ne7k2DnnRHrb3tW/7WuZN+l9huDu57cG4iZ+9vO/boXcGrg18FgDTDanTxYB7EpyKaXXkhbyn6Ip/9Okt60+Ed8C8ZOGuoJdsuTkLlj47yS9Baofl/QuKFvAbF8vMBMEXpHeLioYveQvBAni5FZmCdmJ9JrmkeUKeiUmvs9pfzTSt8DZPJ5GjAyehiyB42+joZT705/+9J2f/OQnbwispNe6Jc7UzXZm7vOXA7Aoj/ZTtwTNw65KvrS13/qt33pJx3u/5JXIkp96e9Iw9RqR5Lmfz1HHRkfdjg2gFjgrs23gvlFkyTl6gGijA+rlmvRdKDAyS5qSTdMsiZL0CqAL0On3Lo51/GqP1C9Q5p7RcEm/xLT1S2qqT+v3mZF3/R/ldXFBmyYdeiQd+urhX8jvgVYbFVfvHixWG18dLZFYAlaSWXJ1RZbrx54R6o4Z6y2pK5m2DZVH/28b1gdXliW95NE/PyO91rMLLlc+pHo6kVTbcIr0nuyw/rELbNrMifR27qi/rH2W9KqPzrPVz4nwOg5LIkm3/XBFersoo80qXxfBu9ujNuWi+C4OtH7K7ULXkvSb9N7o9dbAqzVwR3pfrao74VurASdLSS8TnSDCCbKTcu+5RdJJqxO2BHlBQhXdiX874EToTiDt1HFOshKWXYm3bEndCVhyr6SqBLkgx9+CJ8H6AokFq1dAt6DxKmpi3o10eF9ZBCYLctqfzXMCpdXN5lu7sKwFPpIEnvMJHiJiADpBc0FhwfWz/i7olvA1j7991uiE4Kr1SW4kfx7cRDnaEgSUaC/R209/+tMvREfyQvn8J8LHX8gx6SG8RAQB4R4e5ZbYT33qUy/5GUt+goe6vvzlL7+UTz4OTGoEk3QetEQ9lEke5ZCQtj1GTXnWLc68f2p7KZd6kI0+Um88pw7+Iw92RRvd2ks6CYYLYb4XrD/xe8LKgWy+M0teiemOM2WQ0Aj+Sec90py2PDs+6D+3bPdzR5JifZpjVpKgji1HGZWJfPSN+nGre0meZRXMSxK6aFT/UBt2bCy5XfJSn3TyLSVFfb51lQTWb0pOGi1cUry+/kT2HLOn8dexaD/vvRLlk+/vvOFCkON+iVv9//oB56/V1fr+nTsq3y6qdn7cOcly9CH8ZRx67SJSF5mW1KvTEuPa1S4ykN5xY3u7gNB7zmv12Y5t89gm5eiiTomvbbKvdmyIJ7h/k96Tld/3bg0cNXCT3tswbg0808DHIb1GfK5I79VKvzJ9FNL7jAAt4SpRWUC4AHDLLngTKBUwlew50RdQ7KSubCciX1BSYCFAUvZT+wUdC4AFrqvfJbVb9+qwoPUExJ+RXvJLciRDRCghVD2N+Ir0SjQLLK/AfYmtwKykqFEgo6va54L16rxEiN9sWSZyCyCFlEL+BKeWQ/l8j5f0bGuGJEuMJFIuGKELSS/P+Me9L3zhCy9l88xoIvJ6SjS6MTpshHpJL+klhDzTXtySzD2ImrqTdNM3klTqcFs2BN9Dm7rVWVLRdvh5Kp95UJcyq3vJVHdVlABsf5c4+Mxt2dpa+1/iIekV5BsJX+LG9UauTqTJOuwbFgTor26JVd9LQvQlS0ge+WrbvSTwkX+o31nCc1VX03XMl5jYP+p2/dr6me2zEusTSVz/vLJf+dH1Z130bJ3K84j0mr56Wl1f+VPl20VV0mv/Jz/mXOJfd6Foa5TH2C1ZbB+3j7TjnXuqOxeOumOipFcd2M871ymX88/OB110XZ96ZVuNSt+k9xl6u5/fGviABm7SexvErYFnGviopFfAI3BwonXi2xXsJRTPQEQn5SVDS8pOpK1gQtBxAhitpxNwCZblC1KXBC5pqg7Qw67Et54Chi1XeavLUxtOhLkgpyDkUT9cgdYr0mu9C3JO/eP2WrfiElmU6Ekmrkiv+itgqh7UobYo+VEOFx+8TzrKhPBIfC2v24u16RI0ZITwEeH1XV0IPESnBF77YRs09fB5IyK9lMk19QlmjQhL1kgDmXz33Xdf/vOPZ93G7DvAAnpktC2+WyqxRmYJrW3hnpFVopT9lixlukUYWTyt2cUtD7IijVs/LZe/EEAj1pBp2mcfSehdRCgxMHq1AF3bKWEhvyc6t+/sY8unLHXDb9rW06fti44xCbiykf/kJ7oAhiyk85A2SQn5jBCXRGsfJSUldTuGrF856zdO4+1q/FvOqa5H498xXj9vHfWLWwZpuuhWstf+1Jf0XmXt8/19mtuW1C25KkGTzLVc9aM8nQ/qh/Z+9a4M2nz9uXqonV4RQv1XF120pa1Pedsn1r/jqv3nuKn+9aek6wKNcrZ/ek/d7Vy1ZL7+2TyOvY7Bm/SeLPy+d2vgUgM36b2N49bAMw046Zy2NxspKrlxsl/S2/uvJVtLYLaek+xLUAUsJxBS0tvnCwJOZQouFxC1HEnv1u0k7+nBJ91Q/kZ8Co5OuqmcCwztj5MOl7yewMuVnVjeSUcnoLe66Dul6AUi5NbYBfCVveC8oPBKnpKe9h119l1Ttxi7xbe6WXCpTiWPHkjl91ndzirRo+1uQ4YYk45IL2TQLcgQZEmk27yNCGIPv/zLv/xm2zRlSVolSUZpJSF9r9ZPC5FmI0olL5JeItZGibVFSS/1SohtE6SXco1SqxdltG2UT9o9yGnHDmX5/mwjvbaNeuxL70l6lYlrt2d3DJhPcous/FZW+78LJSWzkpLuYnG3gH1gFJy6KNs+bt90e3PtGF1ISpaIXvmjLhiUvHXsLiGpf2w9JYdXY63+bYkqMpbgn8h0I33q/eRPS3xOMu69yr5+a9t15aO4X9KrXCWNXdTcvjvNN21b+9e82loXoK58vnJr05Vv540T4SW9h9Fd+W7H7/rd+r21jR3DEvOSVfLTRmy/xL1zmnW37x039/bmq9n4vn9r4KEGbtJ7G8itgWcaeEZ6O9kvQRCsW0ajJl31LelbeU6EpkClk/+ztiwQ2e1rfS7ouQKYJyC59Rc0bTu4Nhp2elbQVaDWiE719gi4mG71v6SSdFt+QXL79wTqCo5WP21D0xmllJy47ZU0bqvbek+2c+r7JbeSkhIliUmjpb4TS5mSkpIu6y84RX4itpzcDJml73k/mb+0gwg26UkjGfj2t7/95j1bCSNkGPk85MjDajwIiXd8iSAjw27XLYHiuRFdZZeMeuBVddY+sRxIvGRQokydHrKFzKQ1Mq09u41a4KpN0X4Pr+GZ3xIucay9eQCUW6kL7K3XsmsTJbnW2b43j9Fd7b7veJb0SiYlEyVofYfSBRzK9XRoiZ27BwrcSe+WVH1Fx/GJ4J36rONbHan79WlLUk7ju/da3vobdxPUj3SslvSWLNqGHmQk+enYrJ+XuJ10svfqa9Yv7LPm3bY2bclXf0sASz53Trrq0y662v7arvmu5kDk2PlXPWlPvfa38kl6V0c7l6xft85d9Fj76KI4dXdHg9hAvdn+K5/kuNm/9zu9p5nvvndr4KiBm/TehnFr4JkGnOBPkV5XaneSFFQ2MiawXCCzE/tpAu7EvmRqQd0J5O1Eap0lpQKITtzdfnYFNh/pT91Zdkkn+XZ727az+RdQVG99dgXyCs4EdwtWrV+CsIC4INC0V3WfAOOCQdrfiBxkCSBGhJR/bsctkFb29pf3Tn1RMiR5aXoJjMRNcCapwkbc8iyIL1Djt+AVQvv++++/bG8mH+SUv+iTqCbt4f1dwd+3vvWtN9uaIUk8lzC7xdvoD3phSzORXsddbb1yqy/fS1U+I8hGNE+guzZhJNkTndURwJw2IjNyImM/ceS2X+QomFXX2hekF1n4b1vaX9zzHWXLQj6jRpLMRovWPjyYqos56pT+NFotAdVPuTBQglPS66KMfWnbtAfKRifK6xZz+8lFhF2oqH8s2Viy5vjr2DgtAJz8446XEr/9fRpbylXSu3onje8v14+1HY5H0r5me3Pr4HeJ3fqqK7+8PqxRUfOc7kkY9+/K7vip3q9Ib/vOcrojpf7q1B7rqi8uuay+lLuLDy5S1eZaj+O49zrvnPrf8ePcrx6st0TZcosXFku0DSfie5PeK0u/798a+JAGbtJ7G8WtgWcaeEZ6JQCW4wTshF0QVaC2RKYT98p0im6ewNhrAN7WU7BkftM8I72dwBfYdLI33UZaryLBbX/lq24XXJ3aJfCQIC4oBtRsBKbgfUHTAu+25wqsLFBtHwGaJL3kh6AAxPzG7DPSu3ZSQCYofgRgTb9kTJs1ykoZnk4siW2UqtuBv//9778cUkUZREJpi3omD6SW+oii8j6v7+ByT1IpyaZ+fvOXdF/84hdfoqNu6+WZbZCcGzWlfqONJb1u3157KdjuWKYu2gEx9URtZKWNlEs0m7KMUGvrAmL723ePJbzc9z1X/mqjjgkjQUZIS6AlitoH9e8ps+rGw7PqQ0xLXS6wSHqtX73bt10gUHeNaFefgnPtx8iv48ct2+QpkC/5UB+Pxk/HXP1wSaZyncZnSeOO9Sv/Wn9uX1v2kjhJVcfgkk7twzG4JOckh2XYJ1ek/TS3Lel20aJ+yT5pu6zDZ5JI5e7izmlu275tffZRtzdzr4tHJ71VN51b3V7fe/WH+gjnt5bTek47bepjH5Fedziop22/9t3ytOETTtCG6t/4fZPeZwjufn5r4I0GbtJ7G8OtgWca+DikdwnHTmYFigvCnYh3IixYWBJ2AnYLDBZsFDD5TFkEVdVR61hg33SC9N3SRf6C0pWn1yfAV30syKxs1r8gr+DjEektYV55LWMXI9aWrPukY9tGNMx/HoAEEUFvz7Y3m6/Avnak7iu/IKyyUc6Sfe752SB++4kdtwxLPNGhxBUi+N3vfvflPV3+QRY/85nPvJQtuadefn/nO995Q/JJ6+FLEiTGDrqhDAnm1772tReS1m3H9jn5JGiOO2WV3EDSuEeZ5FMmbW63f5PGw6xov+8qc5/3fWnLe++99/IXGWtPbhV2jKBLP9+jrJRDe3pYlrIKmiHEbm+2b20nRNsx6rZr0kgq1bWHSZm/p96yiEC6vvvMNX2KvEaakasEB5258FE7rK2Rn+slvVx7WvWSAseF9e3Y6RhrNK1j0TwlJSUXllH/tmPc6/UpHT8Sly5w1odKeq/8R/V2Ir0n/9v2S9qqo0f6Wn/qwkoXNEhzRXobrVQPJ9JrPSedVz5tXP+zZen/SvSq3+rVeaGLX5bvnGO79Iu7GLE+0TMAHJPWUfuR7G+7tEfyql/txEWrHT+WZd5d1OiCg+PqJr0dEffvWwMPNXCT3ttAbg0804AT4Ve+8pV3vvGNb7wAvxIp8xckddW7z7cuV7I7+ZbU7X2fdUK9AhYCicp6IjoFXgKKEyg81VMw0LaViAiAVmcCkRK21U/zmK7gdutfGQWlBUolhbso0XTqr/3XKJyAsXVu/aa/srHqwHfZADqQIN9xPenn1I9tl3JAmHpfoCTok+Qtebd87kvQlvQ4DoyqQFDZusx/o7keykX7+R6v9g5BJMprFJOyeM5f2u7WWiOZEEPe5e23cSmzpEBwKeETKBdICtQLeq8iVerA94bVA+lpHySWOmmD3yKWCEuqtSfa3W3Ggl63v0rE3eZsdNZyJImSuOpe+T2MzGcCZMm3fWIZPVWZe9pAT+2WxKvLHR+9FtB3vLu9WZuW6Gr32lfbRX5JfcvcMVxf1XFXn2HbS1xbzsl/lbyUdNiu/q1vsI7aGM8dY9SFbh1H9lP92s4Vz0hvdV0CuGTw5FdP/njbWLJpmUsUO1+tnrto13SWVTJ42glxWpTQL+88vPLVR9on1Yv+Y+9VV52fvd85uIsqLadb1e1ffW/tS/t07Nm2nhGg7Oq9+Un/B3/wB29syv6jTu3sau65798aeAs1cJPet7DT7yZ/RA18EqT3RJIFRJ2QBWQlteYtOPJ5ny1gKuFboFZScwUeBQWd7JuW3x+F9FaGAsQldQLi7aamK5B4JH/lO9Xj89XxFcGv3grwrn4/I70FvpIrCRCEFSIoeelfdQM42j459XXzLmg6EV5tEpnMW9ts3wj8IDi808t/I8Qla5JPyBZpiAZ7EBT1kId6uUedHqyFPiC9RCQhDY2WVL/K3O24krkuQm2UZ9tfUOsYLfnnObJK6IyAA3SNQNN3lmvd9q/jCtlZFBAgC4pdRODad4/5LWHq9uguwnC/hwBpB6Yxn35BIl4iRtvUT8dh7af6EbTbtiU9Am+3lPfgOuRABtuLvOrMRYG15dMY1i67uKN9lpSs/5EYrMwdH2tfp7FV326ZHTP15bZVm7Av1On68E+S9LY/SwjXfyxZLJmzXabhuvawuuwW3+07x6v9vvbLcyPZlZ3fjpkl4Mrqfftfva4vrb7XL9quylkb1SfU7joe9VOdq2oXzp/1TfaF45j2l/SeFhxu0rtI4b6+NXCpgZv03sZxa+CZBh6R3hLLBT8bpTjVY5olR96/mogXqLfsgpQToGvaJXd7XbmuiOCJdJl2J+krXS8gElxWhwUX267K0Gcn0tu0V+079V3bIiA6ybF98ci+zL+kzHdIIVaCnhJuQd9GQgRSpvU9TUmE9logvra0UVDlr/5rY5IXttpCZiF+RhF9p5YyJHBEQ4n0ksZItFFKQJ7paLsHRXEglietCjaNkm5/21b6y7K6SLSLB9WFJA3ZkIlryaKRXurz9OZuR6eNvtdrpFrwan9p1/YPB3OVNPCcvPS/p1d7WFWjYi6W1D9QjtGykkcJg7YuQSUv0V90LnmReCtfx7F6tR7ahH59P9h6aqe0hfvk9XNFtaMuJpRQaPN953LH+PqDkgxt1nZVthLN9dlL+CxnSWJJn32qrkpSlJlnyFJd15+u/yt5e+Q/Vt4dlx27J7/0rP3VW8dN5dN++2qAdfWd3LaxctrvpG2ElDTaT8c4/Xzl//TR/kXf67fqH3aerT7sux1j9f3PFlXa//XjtcHKZ/ouijgm129xn3Q36X00Qu5ntwY+oIGb9N4GcWvgmQacCE/bmwuqBD+d6Fr2iSAJXjfvacLthNiJt2CLNEvOnrVvgVHlXFBU4Glde6/XC24WTHfyP5UjeD89u9LZ1t/2FWiedFVgtnoQtAjSSlQXLFnn1f21i5IyiZ+Az7SNGAr6iBT234Jet6du5KmgsbakTiS+6th+WpBouRAfIrc//elPX4ifdg1Z5T4E1vdr2f4soaUet/1Sh59K4h7RVLYzc1oz/81vdLD6WcLhtkzyL9jeaI+kkvuNWiMj8jSq5HNlljR68Fi3EEsuS0Rr/+iIQ7Agg0a3JRm+R0uaklSBriSqY10y0Kgr5RitV1/o1cUQT9luZKyRZk+kbuSVuqsTyYqkTt1rV9jQRvxtJzKr95ON7em6Sw73esdCF3RsY/vAOjdf7X7Hcse0CwktRz+xhMh2diGubbYtJbLPIr1NW3LW+/WH6v2Rf2o51cMV6dUvdWHH8djFmRPprS7MXx/j/LptqM21rcpoGyS9V+0oKT/56pMeT6R355zOHe3XziHOIyeb7nxQe9r2If9Nej8wBd4XtwYeaeAmvbd93Bp4poFHpNftk0s8d5Iu8VrC86x+J2zL7KRbUqicC4Qfe4D/8+bxEsLWe9WegpZTuxaUrR66aHC1KHAFbBecneRf8NF28HtB5QmAKPPq9ZMgvZIYtwEaTXTLqYSsfXHS6equtrB5q6cF3aYtQShhLpFRfwBLSOAPf/jDl2/0euKy77pCej3Fl79Eg2mv7+c2Kmz01kOt2NLMQVG8z4us1CNROo0pAaK24cnEtnmBu5808t1DI4u+U2vEtts0qdfItAdh+R6y27qVVdLpVm31q+1QH21kcaB1NarcNttftnNJg2RAcsNzFz5oK/dLej2NmvsS2/71s0z2i8R628H1ifR6urMLOaRpFFrSIVGuj7san+sH63fsd+1/x8/VgmDHT/2K+j2Nv6tx1b7pvFByX4Klz5HstdyNdK8vbzlXpPfkFy1nid7qr9dtV+vqIkjnI+oo6W2/mV//q1/Z+ew0v7W+9YVLCrXL0/32zc4l9fk+kSAEAAAgAElEQVT1Mzs/dPydFi30747Hkl7Tqyfb1fvVeRdNbPdNendE3Ne3Bh5q4Ca9t4HcGnimASeYU6S3B1EIVgSmS0SekbJHcixIEgwIxq+AX4GUoKNpl7SujAV9J/mfkd4rsLig60Rsq8dGbFrmVSSgQOXU7pKgBX5tZ/twAXNJ71XfVX+nNNTtFlieQy4aadvTPZe02f8FSq1ntz8vKVy9br8s0G2bqdP3Z4lw/uAHP3g5nAqZ3J5LpFCCyF+2PvOeMv8knBIjTyg24kPdkF22AEMMjXran56sWpm3fZ6KLKhd4EiUtdtz7WPJI2V326U26T37zu/4SuDNJ8lb8F7787Av0vZdPg996kFa2pPtdHwLmPvesIAbWchn1FQSrR7tH9ORTxvs9vgCeMegpKZy7aIK+ahb4izRVTftm9quRGHvXY3PtQPHlu2sbXiv47v1ncjfI1+mXZhGOyvp27Fb/7b+b0nhlX9Zsna6PvnWHecn3ZWgtY+2jhLWJb0le/XDp/a5oNI8+r/2TetT35WvBLc7CU4LK/r+7W/1cSK19bX17227fmSxwEl36mX9TGXrKycdazfpvRoZ9/1bA0cN3KT3NoxbA8804OTzUUhvJ/j+XnKyxPgZuCmAEehuXZ0sFzB6bb2mXULrdUnTz0t6C0y2/iWtqw9Bg2TrSu7V8dZzpYdHQPYE0pRX4HXSSdvwbHsi5Uk6lhxQzpLmra+RktZrvxYgLbDlulsJT3azRF/7W9DKO7rvv//+y2d8IEyQTf4S1fW9T7Y+G+WVVBFpRAYjgZTvllrK4HNHREF5DqE0LWAY8uxBLwL0jehItHzeKKb6XtuyjYLw/q1dcR+Z3KptOwXajYqqa0BqQT15/P5xSRpy+w6zefbdW9rq6dbaqqS5i10C5tqHCwjU0UO5qqcenGWblEGAbkTabaQuIEj2/P4wz91eLZHZsbGktPa547d2eBqDtfWm1Z7Xj7b8EhPHxJWfaNr6JnXeRQHrro3ab1186jj8qJHeyunvZ21dv1ACuP7jpJuS0PXftfWOnerC+yW9J9mbv/a38qp77u/rHfWnytb5qf3N825RPy0QLul13FUG9bPE2vu2q9u7tRHHXf1b+4Dn9/bmK9R037818CEN3KT3NopbA8808Ij0eppstz8ukSx5EoB4T1K3BKuTfiflBTBdXT6RHiftAoaV5+oZ9z8u6V3Q0/ZSfknkAqY+FxBsG0/tP5Vz1cf7TldBT/tAoCHIkSg96luePQOt6NdDk6jDd1r5fYoSUWZJmp+42TbbjpLi5q3eSFuQVl31IBnrbXryQdrZwszWZr+rS6SXdER2iWQSCf72t7/9zk9+8pMX8sM9dNmor1FXvw0L2f3CF77w5pu6HhJlhBiiLamqTEt8T4S3kZO21zaqnxLekhp/075u5+429YJd6oDsGQnWntwC7ju99rmRUcqQJO4hSLSTum0LdVB/iafvBvPM7yqTj3T0FRF09Or2cyOU5qNsnpGX327j9p1rvyHs1mkP+HLck562ushB+zxx3Mhb9bqE8LSTpT7wtAjVsVD7L+nowsb6hpLOyqY/6N9dlPKZ7VAPbZe/rxbQlEe9Xfmukzy9V/9VnbW8k79rlLK6OJWtPz8RQn3jLpxZjuPSdB171eNpznNHg7sXSgq14c41S4y9ro9dXXT+cSx3/vZ5dVDSq32vry0+8LUK/b32bht8fvJp+vOb9D4aIfezWwMf0MBNem+DuDXwTAMCm1/7tV97853eKzK5QGRJrhO8dZ5AVUFb83dS7ipxSZATsZPkCTS2vVvX6mJJ7wKQRgJWPiflBVkFIAUdpmt7un1861b2ElBl8B7yN7pWMLoEekEPz0kvkJFYCVAWMC0gEgwVMBXMWR7kA3Djqb2CpYKjkx0VPJ5AHc/tv4JS230CcoKtU3Sw+ewrSI8RXEgo9RCdhcSx1Zlr2kYEGMLraceULzmDeFEOZJcy0ANk9/Of//wLIWt00X6VQDaSW5BtO0pK1He3kEPA1Ld20oUNSQvPSholb/Sdv5GTd4glqn62CLnIS1s8Edq+pW7IffOt7O1bI9XU6fvEjQoZ6a1fQXZJp1vJXWxBNolyt5WXmFGm0Xtkoc38Q4+QWt9XltwYhUMGFz9KSvQLp0WdtXnH3/pJx4PE0b5fcncidR03kn113HY7fpf41YfrI8zvuFAX6x93fOlbTqRUne24qzyn9lWWllvypZwt60Ss1MH68PqxK7+8c2F1sfUrW6OdlNtF5RN5rJ633fo/0mj/9p1+ZBclT/qs7zzZ58nvW0/H7ml+XHmar3bahYjaA/r5+te//rKwdBoj7bf7962BWwM/Gyo/U8J/3Yq4NXBr4FoDTlxLepvjipyaZoFLr3eiLaja3510l8h00nOSFFRdte4Z6S1pWGC5oOY0qW/9CwIEvqtL2ybolZBUBtIA3p+RXp8LIhe4LGBdXV3p9aOQ3rUP65R8UJZbXQsO/V17WbL+qB+uIvWW0UWR9p+/fSe2dly7Y7syRJWIJ+QIogeJo3yecc0zTmzmL/ddyIAsQQQhRkZskLef6/nsZz/7ZjdATyUu0Wz7/b3bC3vf95DVrQtYHnpUwu9OAP72QCnJvJFb/nooFXVJFNUVzyH1jdwoEyc4Q/zR+RJvx7H6F8ArT23aRQzHnIRQWbh2OzS/JavN177tOHBBhrTko61E6+krt0cviXWx4gTetT/zFNTX1gTzHYPeI++J9NZn7nPL1r7rV05ynohay1eG9tMS6NbZBY0rwr7pPyrpbTtOhHT9R31y+2HnJfIt4bYNJ9Je+zn1L8/17+jRvmg96lofvnZw8pWV27Hc3RCdQ9b3t33qsXV/FNL7bH503O3cV/m6ALqk3kWBm/TujH1f3xq41MBNem/juDXwGg0w4UB6/+7v/u6FZEkmdhLc1dauwC54KXjaia/lnEiO4PQZqX3Wtmek90SETu1Y8PCIpF2RzNPCQAH5lsm1pLftoM3q5wo0q5eS7tPiQ/tIglEgVsB4AlMLOgtIzSvZcqto5VjQveU92z5d+dZWkaXb6aoT9edhSpWpIBDSCpFimzKyQt6Q0W2/kCUivESDqUtyS7SQfBxS5fu6kGf+QXSJ9EKeKZ+6qdN3etUzeltSKJBu1KpjQNIhITOdZE5S7vh2a7EkV3shncSTNG5xhsAirxFVgTyye7Jz60Q22sl/bbkLEerLcdBIb7dGrp2rF6O4gmdJrzIWmNsmI7UdQ9iBW5hJB9lVZtrlu9nam9uz65+WDHLtosKOC6+XCFmG46D+9eRPq5eT3yrpqs+1j05+vuOcPKZ1rPZ6fco+u5o/bL9lrn8zn8/XT22/PiKl6yNOY6pjqMSwpPdqPjv5IPtF/Xd3gH62Nvqo7JNPtQ1L4ms/26a2q7+XcK+fP83PO8et3Tou/Lt2Yn+d5K8u8GM36W1P3r9vDTzUwE16bwO5NfAaDTApnUjvs5XuBS0nYtf6F5y0/E6kp5Vvy2kdO5luW5+RXp633panrAUdJxkWkBVQNP1J7mekt6D3RIqXDGzdgu5netp8J1CyYGgB7QlkCfboZ0lv9bqAzmcSkr7TVqBrXRuJWhJg/5p39a1+BOuk0/b4C3klD1FMCALbdCGqvOMrmWWbs9uWIU6NetJmP10EUaaMz33ucy//IVYSOyO7EkIjQyeAThsb4bFftGOJr9cluLSlUSHrKyGsnblF2+/d+j1h9aI+Jb0umAn2kY2IKYsFbuUsELZ/1TmyeWiU78YuIShp8NNPS3qp363dtVvJvdtMtSPr1Q7oM+SmDImpetSmSsjaBxJ3Sb51nMiRC0KnMnecnPz4+tMSW22+9sy9EtNtQ3VVmbrIssR2SdGm3TKrj2ektzq/Il/VwRV5Xt1fkcP6GO2s8lf2R/3aZ6exZf0uHnUO2nln6+kuj/bfklqud9Fz/bxp9Len+erkd9cvdS7ognXnr23H6vI0b9LWm/SeRv5979bAUQM36b0N49bAazXg6c1Mul3VvwJWAqhOlAtQF4QsQJH07sQqmF5SavlOrCfQ1va2/pWlQNX6lxwWoC8h3ra23k7gS1ZXvkcr7cp1Beyu2mf9V/Ir+4lULbgsQFSOgrRH9tUttZA8Cc1GyJTD8u1fI71XoNV3SBsxqK6uQLUybySiABWyQ4SvBIo2QF4hgRDgb33rWy+El3Z6qBFRYU9o5v1ftzlTJ9e/+qu/+rIAYGS0249ttxHMtqt99oj0lhTSHk8p3jHTPnC8+c6sY1syTptIQ6SX8nz/l3QuDkiEPXFaQo3O0I2HkrlQsVvTJcw9Bflk97U9D0lTH/1u7m7BluiufdRGfR/aSK5tonzfr1aPjZLWN7jo8Iz0kmcjvfVnryG9u315/VgJb0lsDw3r+LVt1r07BrStLpyc/IV2u6R102r79aX1nR2/J9Lbuefk3zuvnBYdTnmu6reuk+8rQd45xDGyfWHdK9fJf7Vfny06dPyvf1vZl/SWvOoT6pvVgTJoU+2HzmeOgZJqF4Uo4/T6yer/Jr2vRXB3ulsD9zu9tw3cGniqASeZvtMr2NhJcAsraS256yS4eQrmdiW4ZK2gYMnfJ016T6vMgpUFkgVoV+08AZ/Vj6BCkFA9nchl0wtelrgskNqV/pMxlPgWnAiICpRWrlM7W0dP5oXoLektqVtbO4HCTb9bYO0b8xZ0n0BrT2+WaPqJJa7N34gohBcyBIn75je/+UJ4JUWk8xRmT172xF/q+vSnP/3mICz7rpFY77m1+LQogZ4kHbvoU8Bre5Gz5MIxRx2OX/uVththdcGB9knsIfqUJ9kiP8/dzk055lNnHgilPkijviSp2rYRV8k25ZeI1d7IQ909rMst4chQ0lvCuwTCaDZl93TxkpWSGu6XBAvi6xckvtpn61yCfBpTvVditiTN8XVF7lyc6Fgq6ajM1ll9u2BiJL1k9uT71dNHIb0nf3ryx1fzwY756qJj/tQH9Z+ntKfx1XIkfSWu9X+Otfru2uL6s6Z3nKzcpzG+vm3J7cnvd061z81XWyjprc+S0O6YLOntQY3ORY4Nx3b7v3r09016r3rvvn9r4EMauCO9t1HcGnimgZLev/3bv30BmQKaEhEnpyuC+Ij07sTYsk4Er5Pwyt+V8Gek6xFgXHByJWNBh3kWfO51AUVBWGXv721vnwk6SCPZEBB0+3LBRlfiH8lPPU1rGQU/C4TUwS6MnPpJ4gP4gfRIvgSLV6Byy1owdAK2tb+S3gWkAlDK8ARi2i35kfQaefQUYdL7fifbnYl+8i6vJJS/brf1s0UccAWRIkL63nvvvUSHS0A71jzIqqR0gb7t7hbHEyjuGEWWRh1rOwWeyOJ3eUnTCDGnU9PmRmwtx3d+1ZMLG25tp/1sFeZ/gbLbnfUF6kIiXUK89lI7pV7HiJF/Se+SiJPtluQ5FszH345NxyXlS5CNCqvLRtc6PruAYb+qq/azddc21NEjH7v+jGuj2D6TMC0p5bntrB+hjeqkBE37W9J4VX79WWU5LUqdxnbz1N6t/7X+d8mgcl3NBd2NcBpn1lvdnPygOq2tke7kQ9vH7ppYH7bz8tXz+tfTnFVbUx7vaT/t627134W0juPO6VtvfVMX3a782E1616Lu61sDlxq4Se9tHLcGHmmgIODLX/7yO5DeRoA6AZ5A1YkUO/n17wlsWN4V6ZV0bHkFBZ8E6e0kfJK9k3Flrj6uZBKslzguOZWEmVYZuLYvBN8n0iuwMf0S2dV95W753DcKYZ4Fc9tXq7vVT6OGkl6BauW+sq0T6Gxao4oFk+0LAbvATR1JyNh66z2JbxcXeOZ3danLLckQ3u9///svW53VkVFHdCLJ4x6nPKMHory/8iu/8kJ81a/RDyO79p3jTuK3+rE96mf7qzZrlK56b5SuuiNi6yd7GiGmDbSZPjRi23ajoyW9LiJQDu/0ejCUCyFGdQuWbafR447HElLtlD6pjiTAkt6SsrVVx1QXldY2u/hneqO31GHkW3KoXTmW7V/7a32ekbBd3HCctZ9KHEu26i+WYJxIaf0Bfdn8S8486E0bqp2tbPvM/rqSj/Q/D+mt/B+X9K5+HDf+LWkssaw/3/s7VrWJ+m5t7kTWe0/Se+WHrQsZTgR69Xsi+b3XhRnKdhfLzj/uFtC+1ZdldQGl47ZjnbTutPH+yY/dpLcWdf++NfBQAzfpvQ3k1sAjDQiumZjY3vw3f/M3Lyv+gB23Cj5aqS1ROxHgruS2nIL+yndVV8FvSU0BleUUIPSdtwWWJ8JcACAB6b1H5P2kZ8FCwXTvnYDsgqZt+4ngXfVx+2cB3SlP5TnJUYDH81MkoX1opMt3JSWUgCYIpwToCjguILM+3z3d79g2yqZtr8xddICcuv1YWWmXaQR9PGOLr9895SCr7373u28in9QB8SMdRAIyBGDlZGeivJDdT33qUy8qZfsz5SM76Y14UnZB5tquwLbjTL2iF+2CertlGlKITB6cZb9Zd0G57fYe+pH4Q3q5j2+gLOpEXg+x8uTkAm23gdN2+9soKWU1Klxb5beLXn7nuduIBdtGMtUJZXaLc+1ZklUA33erlctxQvsk1/oCx6JpyU+6Rt5LHB+NS541WraERPvt+Le82kB9EmXYd+pofZZ6QG7fs24+22o/LuHSfkq01NmO46tIoz6i7+yf5oGSMG1CO1ni2HnhNNdUFnW6c9bq1+f923lDHZTYtUzHSCPuXQx4Nj91sWF1ub69fVBfv79rT0tad6452WfHVEmruqvuT4sStafq0nK1T+v+/d///Q98xeCqz67G2n3/1sBbpIGb9L5FnX039efQgMBK0vvXf/3XLyCXyUzw2MlsJ/8lkjvxPSK9JzB3RXpPRPc0yXaCF9xu3gUyC7aavvIvqDjJf+oCyUjzC4wtYwHvCdya9qOQ3sqzYG2B3yNZtt+9Foi1306/AbclOOSTsD5qa+stAFZ/Jb1LcBbsr72QHtDve6wFaJJqCSPbeyF9kEBI6/e+972XvwAztvxKiqmDiKanOEsgiHS6vZk0gmAjOZ74rEyk8V3V2k8Bo6DXw4YEsBJh66Ecv5HsIkNJ8kb3XJjgr6QE4kn7Kct3dI2y8sxP+rjVl7rJj45Ih04gvS6oQRaVv2OhfWR7/H6wZF757O8Cd34biXUxoT5K/Vkn/dfytacl2MhVW3e7vuWdbFOSdvIJC9zX7z3yNR3HW7a6OUUVO84kU56eXdJrW68Il8//O0jvEvpd1LoiQO3z9QP1E0uEd/5YXe+1/d5Fj/W5G/2vPI7Hk41wbyPsbe8nRXrb5pOPvLK3q/sfhfR2zjnZJ/q9Se+Vddz3bw18SAM36b2N4tbAIw2cSK/AtIew7ES+E+VOgEuGT6TOulv2CfydJmIny9dO2FdkenVTOSUsvXcCUI/0W2BeWQXE6uCK9K5uCthek6dA4tSH7aeS/W2zsrf9J1J50rN6lOAJXAE0kqr28ZJXI2kLcI0ILBBsmxp1XH2Zr9E85JA4+a4qhPFHP/rRC5liizK/v/3tb7+JdkLgIK0QY0iEEV22BPPbTxTRDt7xZUs0ZUIEXZiBNBIp5p9bTo2SStAEuSVY1UGj6oJlt037HVrJEM8l011Esf3WSXrqgxh6KjV5If+QWE+mRn5k4Z5Eirzk4R/pPd3aqLN1ncih9yRjlO07xrZJsqs9WZ56cOtwx4A224UEiYek2m3XPeSMMlwA47ekt/bbsW75JTX1kV3MqS/b8foaUrR6PNlLbcax7LhauSWzjV4uOTTNtkn9+nejk+sr15arC+294/uK9J58m322vqX2vv6nfu6Uf+V3nJ0iva23Ntr2aKv1pfV/+kzlav3/XaR3bfLq+mTHbUt1Wzu5WtQjPfq9Se9a3X19a+BSAzfpvY3j1sAjDVyRXiO9p9XcArYTkLsiro8IbQHCSd4Ssp1cl3wV1JwikScAscDIOj5upHcJheUu2XwNgS2AKIj6eSx8CeSCqRNBXML7SI8ncNZtt7ZfgrT6r61s1G3J34LigkFJb23mSo+WU9LrJ3HY2ixJf//991+2LbOF2S3Kbk2G9HEfgkweyuQzRWxvJtrLPw+7Qo6e8AzppW51YpR5I0UlChJBymr0WLunfuozAluCZzvVzerR5xJkorb8Jx0k1nb6CSe3rEs2fS+XvxBet3z7XnCJbccD8jT6WzJP3UbhzSORN3pteuUu2D7Zuc8lLuRTX9qKJM/xbOTcd8K7SFDZPV355DMts/a44+4Z6W00+8rX7KKROriqv6R3yW2J6PrdJbwt/8pH1U63b3rtPNUFs9PcUz3XP2krqyNJ785NluPulPUfXvedW+3nJPcVgXfhpmO646KkfOfiT5L0nnR1urf2efKvO5d37tZGukOipNeIufXckd6fZ3a/87zFGrhJ71vc+XfTX6GBJb1/9Vd/9QZ4vybSu8DnBFxOBGtB7k6UJ9GX+BasFxAU2Ow7SZ3IbfsVEKa+j0t6C1oX3FJvy3+0KNC2t30LhFZvV8+v6qqMC95KHhZcXplaIzOCb6Mj1CVo2vLaXtNTh1FZAeYVWNx+PhG6ylb7871Qo5w//vGPX+QEgEJ4idYqN/cgtxBLiF0PxqJOvn3NtuZ33333pa9JB3EkAspfyKPvVXoYlGOK+v08ULerSiaQ2YOGJL08U18SaCLGbi/XHo1iGl1u3wq6JW+2lXIguJQh6SUN7acc6vBdX/vJg7G4z7vNEF5kdrGgerfdrZ+6JfPKof2jTxcEuOdY8rmkt2Ss5MW6G410YQP5TltL1QltoL/5zz3lsN3KsDZWf8nvpts8Oz5qw44PZe8iWNvrKyodc7Z79a0NOKaWxFZ3Gzle37A6P/mH1cVp7iixK+Ha+resnXNOcwf1SSpPCwaOr+atDPz21YJTpFfZO9e1v7Rzx/P6KMu/mhtPvv1KpyfCrD99NEf02UmHnV8fzeGdb2pfnf9OeuDeHem9ml3v+7cGPqSBm/TeRnFr4JEGJH5MPpzezDu9gu3TybFLJl67Um++BRAFnCdA+mjSFYBcTeiS1kflLvlbUPNJkN6CGcnLkozWewJ/tmGJ8xVgWUB/amf1oh1sPdvfj4Bq01q/xNFyyS+heA1QNhJSQCWYpKxu/1vCLqmozKSRmGgf5jOyWSLl1mZIHvf/8R//8eV041/+5V9+eY8V0Mc2ZsqA1CEPBBC7Yfsy93/1V3/1JdrLb56pA9LwySM/5cMzSahRS6OmgvIFhl0QsD3dXoz8yCuZcyGL+6T3YC7061isjiDpRl/4DVnnr58hIh9EmDogtG5h1t4k+KSH+PPc/jcia98uCaPNtB+ZtQP7qu3xnVzB9EZ+JSS17dpE201b+63e2hp5lEXSS59LhI1Ae71jumN1/Zp5Sr7I33fW60dqsx1b9qO6sL/rZ9umLceFqabf8dNxW19luv2788/6LK/bvvXZ+qfKrm9u/i3LxYD6v1PfX5HevvNc+/H3s0jvlX524XJ1bL+cIs0dLyfdrg5Ofll9uAh2NYd2jJ769WpeqYwdB1uG/dkxuPPCTXq3l+/rWwOXGrhJ720ctwYeaUBwvaS325t3YusEvZG6kpMFYwU1gpFnpHfB2oKhbo1aMLBEbgHIlnUCNR+X9ArWJWASrk7sS9YqZ3XfdFf6ewQwt6xT+6uDE1A8AaoFVQVQyGk0AHIikHdb7jOg3P4t4bNvvWe7G1kzzUbTVr/I1GhdCSa//RQPJzb/+7//+0t2tipD9HwOOPVAK4gkkU1I3le/+tUXkitZMkIKGWSLNPlJyz/yeQIydoetqDv74hTh6hgxokt69E3ZlHsivdTZbxDbFyX/fgJIeZAbYo5ckFzq81Rn6nK7NmXzDELMogDpeb+ZLc5+umpJr20r6W6kt/1pe5CVdrq44jgTTGt/6mgXD7Rdx5Zk1iixMuoHJNimo03ajza0BPaR/5XUWMYSZeVrvzet9l7f1zF1WjQirQsBJerk8xWEJZJLSK3jykd0jnjkH9Zne73l7n3lN936pcp7pdP6qdMcp5627qZVDv+uXjoHtV8sY+tdW6l9nMjjyd9/0qS3c1XbsPPHqS07B5u/izL1Wd3V4YLfTXofeZD72a2BD2jgJr23QdwaeKSBJb3d3vzaSO9OsqcJvSCooK3vBO0kyrXPt0yvTyv0TqgC4FO5C+IKbFrXJ0F6C7hLeru6fQJmJ1BhOtu9+tu+Vv4r4HYCKiXXJzC9IHaB64JJgZvvvUJ4/QZs+2qBsu23raRtlFhytLYl4VG/6FxiRFkFqpA629sovNFNDqeCzELsvvOd77xs5XVLI/m4z7XfafXzOpA7SC/kmP9GLJGfZ+Y1WkzdfgPY6JGfLyqwX/JTsE065OY/5dE26vKQKQkkedxS3Uiv/SbpNUrowgLl+14vfeOni7hHfZBeI8j2FfphOzh5IYjoAtL76GRl+1XC1v6XUErQSFvSqz8zL8/VETIv6dVWTO872ZL82lLrkvQazdenOb61pSWlO6bXB3T86r/Uf33WabHvNC53LLY91O3Cje2XgJiv4/NEuuo/Sog+adJb8iQZbdvWB/W6/sz2q6v1f9X1Erb1oZWjPmX7sHrr+D2Vt3m76FVbOvlK2/RRSG9fYdo5sbo6zaG2/6odjr1HOqZ+X3fo+NKnMrZv0ruz+n19a+BSAzfpvY3j1sAzDTi5/8Zv/MY7f/mXf/nmg/ECuZ1ECzbcXrnkkGueMWntpNhJ8ERqfc7fq4OOnoHJR3UWHJ7Kqb5KOE5AQ4JhOYKa6k7QI2AvCDr1zYIEAUfzmWa3nxWckGYPaqluSXtqf/vX59t2y5HknGQWQNpGI2HVqSBbO5A0NJKjLS3haz+qb4GapFUSZESrW5vN79ZcnkFqITIQM97f9d3TH/7why/f5aUNkFnaBiGmfNpgOrcvf/7zn3/nS1/60pvPDorVe+AAACAASURBVKk/D3Hi2rEBMfS9YMmi48m/JTnVh1ux3ZJrxBOZXLRCJyX0zb+EYK8l5Y3WQ6Ytj3Ybwfebtdqdp1rTNogx1+jOU6uN6th3JQ6OlUZ6JYglaPShOkCn+iPu7ZkEV+OKMtzW7GKMerDdls19y+UZp3nX9qo/x5d2L0mQzLoAs+Ow5FF71kcv8Tn5p45VZVNnjiH1a6TfPNqGY5e+bb/YB/UzS3b7rOlLKJWr74S2LZVziXv1qF7WpypT/Zfj/VTe+mFlqfym2fy2Sz1V/zsvruzrf9dGe916bYv2cdW2EwFu/1zNf+rT+aN5Ore2z07zZu+tndh3+uqOg9rK//2///elGNNvX93XtwZuDbzRwE16b2O4NfBIA06KTF6S3m6p2knLycf7u8Jd8ifh2AmzE7mgwDRLyhZ0LCg/gbDT5Ltgou1+rYU0j+UZsWo0qm0pKPufIL2rvwVOni57AnRXIKbgpf33zFaWmAqwBT2Ss24pLXndvib96Z7AUtkkQJKjAkW3HRPho10QYPuU922J8kLaIMBsb2ZsED2lLEgv6UnDtmXqM3IMseN9T0ieRAy5yC85dKxALH0vFtmM1kqMa/OSL8tsBNlFJsckhGW3R24fbf/vWC3p5ZkRZE+glpx42rH2XmLt6c7IYrSXdJLHEhPbVaK4vqH255iSQBolb/76lCv/Qr3uQFBnyqWd1Z6QiTwugHRxQl9gG5WxvtM+7WeRvFei4kFUV37O+yVa689q98pgXT1d2r6sftV9+4h03e1QgrIktO+ktnzrf0R611ZLbJdA77Mlvc/8m893njiR3tXvFeltn1zJd5p7KsOS0vXf9ueJ3C4hPvnz2vhJlu4k2rFTX7FyXZHhE/HVV1Bex45pb9L7WoRyp7s18DMY8zMl/NetiFsDtwbOGig4gPT+xV/8xQe2HnYyW2DldVe4T5P7abJ9NNl30l8QsqT3NCmf6rsivT+PXVQGIkMFtQsqf9GkdyMZV+DtChydSE91gn5L1nnWhY5TpKDApsCrtlEAXKIjCVVeyajActu3da39SbT77mIBmc+tTyBHeqNgEF6+zUtaCC7yEtElegnp4Z/paRdklwggW3l9L7dkUIIoUaIeD7FqFNFdBKs3QaI6IY/vYhqZkwDv+Njx0/G95JDrvmO88ro1FsLvYVw7dhkfkl7qYjEAvVAWckv6tKtG/I0mS5yMjHtitX1qneSVjC3p3XZrR7a/pFciVkKgrikHufhHOtpSwi/B1J7Qn0C+Y0E7606JrY80tLnt4p7ltQ2OJ8vtIhy/jarXzrXb+vElar5XWR9QwulBW12oUdfk0e7tX8s3TUnx9skSufZh/YdtPuV/NJesLnaO2Odbj8/VRxfonvmlU9uUv/XUvy6xbF/t3GwZJzK85Vev1SF5r/xHZX2kJxcNlgQrr+O16doPpLtJ72r7vr41cKmBm/TexnFr4JEGnGyYXCW9jXQ0ktDJrRNwSZATqhPXaaV8J7UFE32+pOp/E+lFbkH7AtElVpKrAuCrfjmBrwUmpvmopHeBoQD+ShaJjvUvQN78BXu7YLKE1LJNJ6FomyS9gty1J4lE7bh9cVp0KIAXtEtOuSa66QnMRHu///3vvxzG5CdqIHt+Uxe9FRj6Li9pkc2ornLw12ivW4MlzNRL2eQr0TnpTX1I7iS9tsMIsP1aQtvx5ru9JSpuAVdPJVDIDxGD8CMvvznJGjJrufar7+uhK7ZwUwfkmLQSeglmiYN2YJQTHXLPd5M9IRpdaX8C9C6grK+oHvVl3VXQd80dr+03F4Cs06352KiLIcjsQhJ66Dvjz0jV9pH6lJA3muyCgNvZ9cHm6ULc2k/9OOnMq+5KVL3Xcm0jdWvf2t+Sl47FU6S322fXNyln/UP9UIn+IxJ2ZfuOs6sxciJzO1fp7yT9OxfWfy6BJe9p0fBkJyfd1PcsIa6cVwS742N9ZtvVOX11+YxU6xu3TebzQMP69crF/Zv03hj21sCrNXCT3ler6k74VmrAyY1J72tf+9qHIr0F9KcJbkmQaZxET5PxkqEFEu2ITpYlev5uWVdk8VR+gdSjjpdUXQEHQc0Cg5VLEP2LIL2PQE3le6TnBX6mbdnbl0siClLXLnhWIF672/6uziWlBZPm5e9u/5QEKttGhIx6efiR35fFziGA/IegsXWZtJBeDmKCvLiFmefk9xM9yC/5IMrL54l4hmwQMwmd+mtdkEfz+01biatA+gpoW67bmEnv4Veevl6iZOTNfEsatFGjlaT33WCjrOThOXpTXk9lVk6JEumQg3S0E9kgh+jIHRJ919hIGXIYxeXeifQih5Hm2t0pYlQQra3Zdt975tqIbSO9XZjxdyO9lO32dnTVSC/pJcArg7Yg6V5SU3JRO9C+XZiw7Rtp1c/Y57Z3FwLUeUlbfWOJsGOYuj3FencmOE7bvratciBbz2y4misqT/2+fmB1V19GmuqyPovfz848qD2d5omSw0Z6zfdJkd7VTX3JyXauSOb6efVxRXqvxtPWeZobSLORYu3Vv76OUB/ZuZL8N+l9hFDuZ7cGPqCBm/TeBnFr4JkGBAavIb1LWJcUdZI8rWJfTd7PZOxkfQKxSwxOk3vr+HlI7wmUSdCsv1FKdFGS2wjjo9X8K/K+gK1tvgId284lqqcV9tUd1yeCdNWGktIFPV0MWUAqECqYLeg+EV/JZkF2CYGyC0iX9BKl6zZZ5RPY/8M//MMLkaF8CSAEDlkgO5A3I8Poo1ubG20lf6NmRu88+Ao5rVMiKBHbBZ7qx2ixZUvirPtELinXbYVGTy1zF2fID+H3sCrkREd+Xon73d684JW6jAxDUtE3kWH+Wlfbpz2iAxc03HkigfSzSNvPV6Sk9ThetWfHK/qjHk/hNo9jzP6TdHJfe6At/O/7udryyT90Uaf+4jRWJZU8W8JLOcrbsaHMPC8Rs4xdeDOvaetLXADoWK/9+V1pdU9ZJeBGuutDHPfK1zmkfVg9rU/axawrP/fI/12R3vrI+kf7VFkqt+0u6e+YapnV39U8VKK+9fV6/XL7/jTfnebF03xaGbdPTuVezT8b6b3CC9WfY8/Fv5v0njzbfe/WwFEDN+m9DePWwGs18Ou//usfOr3ZSX+BiddMakv0Cmr6bEHDlVwnctnJ+pMkvc90cwJelYX2bfRCgGfkravpn3SkdwnRCdQ8aqORCMHS6e8zkHMiv/bhgjLtwfuNhGgfBVwn+2uZJdguKkga1XsBle1rZIN3TgHnRHDZxuxWTX7zLV3Jre/eUr5R4Z5c7PuqjglBdUkzsvh+pSSkQLnERlJTvVRv3Jf0qiff6ZX09lWF2op6a6TTPlOPRnob+aUMI9i+r0od3eJbvSMj6d0OjbxEht3+ra4akSRPyWVtWlKtHjaSqq58bvm24aQDx+tGemtHkl7b77XvJfc97fq5k32WeK9PFPB38UV9uhBQn8qCw2ncqLMlstbdqPopf8fv+pi2iWfK1Qi4Y4iFDv/Zd84PtENS1DG9hK/+oLorIS15rI/tXHIikiVlff6ozdtntcmS8ZX7yvbWP9efXvn32vkpf9uyc/dJDycf7jjc9r7m2vJOiwa1n+KI7mhwvPL8Jr2PZvD72a2BD2jgJr23QdwaeK0Gfh7S24NOBIIFz51Md/J9NKkWKFX+EshHYKFAmd87qRfUPdKPIKvlKYPyF7AVvDOJS4oWzF6BjJOs3mu9J2C4euK62ydP+i9YbD3+lpSWJJakPQKKgqNHoFX7sW0CSNtipKl6aXmNngrAu2W24LByC8bcfstfiNn3vve9NyTtW9/61stvSJrbnklDnUbY6F8PkoL08k6v73oaJZWY+f5aI6eSA//aZ0afS3JP0STq6Gdlur15I6H2laSJa7cXqo/qUFu2b7Rh5DfSaz9BYmm/JFxCY/+yoIDuuC7plfjvYoikl+fqz75GDuSlLA8bUzbkUU+C6JIyiZl2UdK1kd6SXm1H/ZBfQq0stL0kUznVrYsJ+pTarr5kF260+7bBctENen/0D9JZ/8Rv5CRa3s8zrd8pWdxFo8pC/dgf9RjVtY7dOlxC2PFeMlw5No3tdJ5ZQmXe6rl2vXOCfbj+tT7N/EvUvK6/r3/ZRYP6++pBuz/Jpo22f9sv2nrTdazarteQ3rWhnWdbxspwkvMR6W3765/1m/pAx99Neh8O8fvhrYEPuoifXd2nN99GcWvgQgMFZN3e3AlzJ82d9AoSTmlLUpZkCRqc/K7yFxScQE2fd+IvMOpE7u9TtKCqKulFti2j23fbBtvc7xQXXJV4bH3P5O/z3T5W0Ch4eASelnzvteWV9G5/FhBWtupYciPpEOD4zq5kQnvwefV0Al72ydqP8ro9VEDav8pElBK5iOryLi+/+TzRd77znTfklnsQPeSEMBhB9RNHED7IHM8kbJKT2sxGcns6tcTNPkA+9dUx1989PVzyxV/HiPJIXNATOlHPp7HZ8n3nGZn8TJE6F5T63jInGUvCTMs98nqYFfVzz/ejT2C79yRtJW5Lkjr2O8aq//oM+4O0jB/bgS26Tdl+8jlpJXGNaLo9nucuamizbmEvodffGMmyrCUrtom83RnA/Zbv6doS/PoD26y+JOQusCAL2/G7OGIa85a4Wo4yILP6UV/Iw3/uu4V9x21JT/1jbdHxrP8tiexYp6zOP+v/dl7w+jSH1S62/o2YW053VtgH+pi1y6vrk8yPSHP9befTR4R327bj7tF1/dHWVz1uP1Cm7+M7Fl1k09dpXx3TbR9l/PZv//aLePX1p+uP0qY77a2B/0c1cEd6/x/t2LtZn5AGlvT++Z//+QcO9xBEnchowU/FOQHpBRsLOq6as0BogcOJtHWCf/b8CgRteyvfiXS2nOY1SiWwWVK47X7tc8s76bFtbiRh00r6mn5/L8h51M8LgAQ2glyBPmU0wllCcwLq1imRldxhm9Xvymr6Bf21KdIA/PkWL58lQka/y+s7qKQxuslvCS9pAb1Ed3lPlXIgcwA9o34//vGP30QeBeiefrvyOZ6M8lqXAO+KoJ7GiPckNFw7liVRyLOnN9tn2hd/jbYb1VbPJTrco+2erCyxFtSyYEC0l3QlvRsFVSf+LUgu+JZYuJOhQLn2ZFu7oFAbdwxok/ab6bkuyWx6I/4bybd8I54n0qB+Gk0+6b6LGm4rR5fKi35c0Oj2UP1ISYXPzUNb+nvJVO1qyWdJizaGnrARI76S/rXf+on1T322v+tX/V2SX9JVndf3rv+qnXfe2LpPUVzHq2Oraayni6I7F23dJ9kou+2yT2rjp7ll54crH3817+48u31o/+sbVkbznz5JZpvoe3c7tF3btpv0Puul+/mtgTcauEnvbQy3Bh5pwMmGCYjtzX/2Z3/2BhwzkT0jvbtd0MlRMLtb3B5N2icQYETKNiwwE3AuOBDAnIhC6+n239ZRnZWIri430rtllJRdgZNHdW2k7wTsruQuKDsBKp+f9N567NNTugWiXpu//SdJohyBusBb8C3plQw0XdvZrasrX6N6jewarSmgIwIJWYXwEukl/Q9+8IOX/xBZiJzbN5FJeQT4EF6+yfvee++9jBVBP8SE/9yvzapzSR16ahRWIu0W6KvTbavf3RpNHcjCfU+p9l7Jnzr0nnqrbMrHX8l49cdvo3WQfaJ7LgqYl/Z7gjO/0Rn/BbcdXyuDkSJtR3tS9o6v7WvqUrarMVxypDz6LvJLOvldedUnckjctGH1U9Jb0mFbSnhrsyVfvvtMWnTIggzbxJWNHQZdBFqd2hfIxG/fPS6p494uLpRAO+7rS7soYTtIp5y+7+2hY8rVeteXtvyOaX+/hvRWd7XdK1LmvPHo+c5ZJzm3fZbnd5i3retflxCvnmqntcWOxW17/XXLW9+zsvW6ZZbUe9+FPH2Ivl0dSYpXh83fPLu4QLqb9D7qofvZrYEPaOAmvbdB3Bp4pIGS3q9+9avv/Omf/ukLiOq/TpgFHlegpSB/TzR1gnOFdwH0CQwUEOzkWdLbSd5JdUnyynyKFJ4m/QXN6kFSfwVqGslQvgIEfp8Ajm3uokJlaPus+9RPz8DUSf/tg5LuAsSTfhec2t7mK5kVMEnQtAn1g+7c3up256YR1C6gK6jbSNi2AVJBej5LxIFWkGC+y8tvCCv1+/1cSQx/jVqT/otf/OI7X/jCF14ivJQv0fB9U4nsEnnLE8SiL2Qxouf7ubXrJYWn8UR5EnyJqroivQs91L8Ed69LGhuhVibKMGpp5NNtvqRRDk9wRg5Pe7b+BcptrzbSdrfNGyk9EZSWt2OFchfM2x/a5Wl8ea+kUqJYe5T01KavFhdW99RBfvTrwguEF7uiXuyNqLlySlzXF7lQ4PZtylRGF1x27DmWG6nznvo0UqePs0wPfHPrv/o9LTqtz3o01+zco53Xr5789M4pp/5cP2lb9c8lmiW9XSip7CW962NPPrc22naWdNa/7gJMddCylMM53fLqi9Zeel29dJxYB7Jqt9pZF59Outr2d8zepPdRb9zPbg081cBNep+q6E7w1mtA8PmVr3zlnT/5kz/5EOkt2DkBj4KITmAFDiVJCzIfdYD1dfIvkS2plNB00vedzk6+W+aSzl4XdC/RLOhawHMFtCxjyXB1dQItzbeRzBOIaxvbf6e0J9DovW4fLVg5ke6CsrUTyxMgVb6SDIGxfQnIF6DxzEgi5Rl5tW+RqVEnI2ALwiQg/AXU//CHP3xDNP/93//95b1e6lEWZIB0SGrUPzL85m/+5pvvzkKAAfyU2QgPMjVKKtHgb0lR9Wv6XVRZ8tTthdqjupVAL8At6W3+2pX2WSLWKLTP1bnbiCnPyKFA2wg425vJ50nP+p0SL8F8fUL7dxdbdlyUpFCG7TuVxz2Jmzs2XBxwkaULgEtAtJ/afSOkPldH1OVWYP2Ddl6yVqLBcz+J5fZy6sNuPIzKCO7qjrw9BIw86N530ilH/+YYtL3KWdJrmo5lfzc/eRkzjAf1KTFXxvVP1WF9VP3qyae039aPtc9P5HF97tpI22baym+b+3fngV00sMzWdbp3mvdOBLw+4/RbItryuuii/lae1V3792Sz9ev1b10UuKrD8b11WM8d6X3UO/ezWwMf0MBNem+DuDXwTAOCTyK9f/RHf/SG9DoZOeGf/gqa+qzgqxPkgpkChCsZC1YWuJxAyk78G4XY50sqVqad4FfOBUGPgNc+K/Ct/k6EuaC45OSRDqrvq3QlL1fA+5lsq5OCmNXntk2wRBnoUsJk5AnQ3u/gCtw9AIvnAvWSUbf8Wk5tsqSXSC8nNiMnQP2f//mfX4A6UV6BOxEr7hkhMwJL3s9+9rMv77FSj2RSMkKb+OzRiXSra7fH2g/KaVsKBLs7ovmXUFOvRLvvpJbQkF+CWiIt2bFfOr6557vNRoAdH1z7+SM/56RfoS+QEX3y123QguOS9RJ2baVjrD7gBL7X5rsIsv7L/F2EI02Ju3ZZm+lCWKPatkOfIqGW9HaruXVKOjqmS3q5rx16ErzjBD0qq3JUP6Rzp4QLMSXLLurY15ZFO1wwUUeO6Y6jXcDSVtGZOyQgvl3U6KKW/nDnhdP1yS/bN1tO9VefZroTkd5ntncXIErirsha/WHHT++v7289tdOdM5T9tDhk+dv+JdBry+u/d67oOLRe9epOoLan/q793fF66s+dS01zk95HPXQ/uzXwAQ3cpPc2iFsDzzSwpLcAZ4HiTsjd3ncCK7sSvwClK80nstftvTupO/E6OXYi7US9YKNAqO9Mbtu4PkVkm7+6klQ038q0xPIk+wm8VG+CFu490s+25wQ0lvQ2skd+27SgbG1qyUgB4YKoArlGHahro1ZGCftJFLd20neN5FsW5QDuJcaPZCX6yFZmyufQqffff/8lGsZ7vn5bljqsUzLAFt133333pWhklExoT43u2i5JayN+6EmiyW+3qJoGvZq/hw6pw43Uet9+9J1Y5dRmeN6+LfGtDSzpgfS6xZaylNct2dyjTv5TPm2TeKPrkl6jf9qK48at45WxNqNdKtvJL3iv34n1XuvbexI0F0287pi2H91p4LULCR4O5nNtxkht7dzTtWsTXbzx3W5Pw24E9hTp3cUStxgjk9HrfrJofUJ9GG3u6yNdpKg/sozuIOC3tmJ/lQxdkcolpCvPjuUrMmy6krITsSwh1F/WJ688EvsTQVtZHbtbb6+7E2GJcGXr4mDlu9JPy/J3x/XWtXr1uqTdtq//Po0h5dJned2Fkp37Oi59Rr6b9F71zn3/1sCHNHCT3tsobg0808CJ9ApQJEWnCYpye/prJz8BxNa9pK+fNPDZRv+WQJVgXcl3mvRbdyNrj4DUiZQuMSSNwLdAhfoWlLWNj/RVoHKSwed953LB/6kPTiBx+2T13+cn4rDPF7y0L1Y/PFvS1wOBjBRQLyAaEE96yfESJqNrENc9REY5+venP/3pC0Hj77e//e2XqDLvSUqoidRSpvVRP9Er0hDlhRx7Wq1bRx1PkiD7ofWqs0ZWJUMSYQn9kt72c0GluhRsu2CgHbpA5VZk6jnZTwmNv/UHpIe82mZJL+2QYBrJpX70aT+4Vb3Pl4BKeI1em7eLI463Av4d217vJ8Ou7Nc+kthpd57mTJ3IwF8XUyR5j0hv+xKdSYSNhvegKt+Z7hZodGYfqGPa5Pu55O/hVB1LjjUXZJSTPiMf/eAnd5TT/Pa3pFHCs+8Ne19ir83z1+j+6rzk6UQqm/4Z6V0ft/6tkf4ln+QtqbOs2uRu/z0R9+br2HQcnvyyfdpF40ekl2ddgLWdz7Ynk868LeOkixNOqHzVS8vs2LFvK59jqXlqA4/6kLw36T31zH3v1sBRAzfpvQ3j1sAzDQjSv/zlL79sb3ZCZmICqDnRMwE5gbnSXVDSCIWREoGFk+8SoD3duBNgAdWSVOsqsVnydgLvSyA9bOgKmHR7lnq40qegwMl9V7ULQHzWSLPkZHUgEC24qq4XwPR6iQFlXJFadXwCROp2275EcgGgREHd7F8J2MqkffVkWQ9D6rcxC1qNuBrl5VowDsinLkgsUVoIKu/yUhYn4hLl5a9kArvgmjyc4kxZfsMXssvBVRBfDsCShDU6qN7Vm5G83T4sqZK4SFzJzz2IpFFuZKAdfv90o/wnHasDI8/ajXK5FXcJeSOGSyg9VElCib6R1wOXkMNoL3p0Ycx3nu0n/cnVIlfHr2Oq+iPf6Z1TCZekVN1vGyUl6q2ERvtzsUOia1n6NU5PVn7zS5C9r+773rPv1WKLHgSmf6C/PVSN8rkvgaw/RgbyaztcaxMdA7bb3Qo8kwBjS/oEFxyoz6iwiw/6Bu219r391GvSsUgCeUeO7sDQ32lfS5i4/4zU1d/U/yqDOq9MnQPs5/rc+rjWr3wujNhfS7RrZ92JsXOfdrI+teVVB12AsK8rf8uxLp9fzUmOFeuhbhdmusCx/n9ldCx1kajz2c5pXu+ct/Mz17/zO7/z0rTq7zRHXc3L9/1bA2+RBm7S+xZ19t3Uj6mBL33pS+/84R/+4ZuPwDsBdrJ3Eu1Kbgmt4KgEWTAiuFJM83l9NQGW4Am2BJS7Ul6AvurY8pVnQUvzNdpWwr9ylHBYbonD6qDyt/0FcZZTUKisgm+vFwQUIBRgCB4sU9IoKLoCEwt6VuYFJStXwUx1YRsF3FwLKkt80b2RLkiBZLpgy+hZI8USBhdHjDxyH8JKHZBf/kvQeAZBA6zz/FOf+tQLseAaogfR4JM7yMQz23MiTUZEF9iblnbwW5JBOtpJ2dSJvJQh2SlpMG/tdW25oN8+ahq310pYjYzZJiPeBdwuPiibJMotrbTBd0jtS2Sl36jH97K7ZbwgvUC+5MrxVBLb8a7MPndb+lV6Af8jt2k/lOx5D/m1Q/tQctzxpG59J5d87kTwvVzyoz/sDsLbw9P0w9q9JJc8LLzUT5DW7cv8dWFCmbUfx73vqVePLrggp+8hN6q9ZGh9wfoQ2kR7XKSojup/nGfqOz4q6a0s9sHJv3rP8tcn+Vz76xhfOU/zjGPtNaT30fyjP9QGvNZP6Nv7t/pv2V3wansd8+pCv1Ldn8rsvK9cXeyuTDuv7bN93vniJr2PPNT97NbABzRwk97bIG4NvFYDRHolvU5CEsUldQUNnfwWvHYyOxFSI00LyK1v8+z9RqpKzJTjKnrZSfUEHLwHsG/bu8ovUC1AKimV2BYkKaPPBBYLFC2n0bwClS4ELKh71t8LcFemBTheXxFi+671FriewI9p6b+NhJU8Uo6EkN++O+o2Z/IC3ImAutWT/NWvgL1RD7dKk45tzUR6jfIaaZM0UT+/JcxEeT//+c+/EA4Iyi4wdGFI4N1ofReEOl4EyIJO2lXS4ViU1NeGOy7sD9K7k+Fq/LZvu/CgziU+Lv4go9FxFwF8X5SyJLZGc40kSoiRDaJnX5F3x0lJ75KGEl+Bf8e9bW9briK9HUPrO9SLCxDtUwm9UeYSSqPeHWPajt+ulfSiB/6xgIKe0Ot//ud/vuxGwNa6sOUYUX8uNCgD9UlWS4rtN+qU8NZn+pmt2ox9J6k32ksdPHst6VWHvhJAOcoomZT0dp6o7yjpPPkX79U3VvclfTtOydt+XT+1MjXtiag6D1aXXbQ5yf+M8JKnZNR+5n59SvVw5f9PpLdkuj6ki1Vb3uq685++beW5mm+fpeP57/7u777xsfbJo7noqv33/VsDb4EGbtL7FnTy3cSPqQFJAp8sYnvzaYK6As07qS9J7jVi7sRr/quJdUHBgphT/Z0QT0S44OYKdBR4FUTZHssQtKkf5dkob4F8SWZB35JN9XW6r74k9V6/BgxUJwI1iUfbWj1tuScw+SjNlXySHklKCRB5JHj+lci55Zc0AHeirxApI//qX703euHJsgC0H/3oR+985zvfeYniso0ZeSAdRKes2+fAXQAAIABJREFUs31EPZ/+9KffYduphL3ArSRSkrDkrGNJUlcwZz63vtsnJ+Jsu2pfJ7up/jsG+ykm6uliAbKhWyNB1uF7vegIXUr6aJenONt39InyuIBjhLdbuh1XLnisD+qYqZwne+9ztw7vOEGm9U21d393+33Jn3J6YJfboI10Oa7QzS7USColrLwXDvElHVvo+e+iTuu3DRJP7dLIuVHjjml+S2BcyCC/+qXe9QESU9MbqZZwueNFHda21vdK3P3WtXYhkVv778JUCd6Vz147USbteHcCncrpeNz5QHmWHJ/mqys9rF1Vb1eLnvUpJb3ct99pY18PUvdXc2YXeWxz/X7JrPa942Z1xfPOfear/I8Ib2W9+n2T3rW2+/rWwKUGbtJ7G8etgWcaYFIFkJ4+WeSkdrXK7QR8NeEKkJzQCriRS0BdGXfyfURMBdIlGy1r5VsCudvnthxBk4SjhJF6BG27KGA7BZgLBkruWuZJjwvyLYu/2/4Cr4KrK5K6gFe5zPuaSMUS5QKetb0lKbuFTpCsviGZgsYuKHiarcSJSFm3TbaeAmvus9XSU23/6Z/+6SW6xj+2KvP8Jz/5yQt5cwuzZAdbgOxCjpHLxaISNfuqZAsdOw52PPCsW4qRAx2USGrDyORhSJa5RGT7+UQe7WPrsc5GE43YoFfqN7pHHt/ppY0cACZJV89GNMknKSy4r8zouDa3+ln72LEgKD/ZN+2SNJbgOlaX9NbvVG/tU8qzb21300oySzYlJ+ZTn5JKdgywOOD2ZrcDS3x3IajjC8LrdnsXkLRXCZKySH5LmtG//7pQ5Lv07jagz7twdPIL6zvbV57k7O4Jx6o2Y1908WZ94RV5ar/VF9k/9YMn37RErrak/17/vvNI/dxpLto5zDRr3+u/HYeOUfvUuVPSu/PS6koddLyQpge9tQ+6+HCamy3fsVwfuONhdX71fOtRZkjv1bOdX+7rWwNvuQZu0vuWG8Dd/FdoQOJDpPeP//iPP7Cdt++0dtW7E1kn3IKh04S4pNdJ+ARwlKugpivPkoEFCnt9RcpI5yE7J2DEPWU4AZmtp2DadkoWCgqsq2VWh4KPdl31JuFxseKq/QVKV6CrYKir/tsfJ9CxROMEvNTflRnWRkzrp12wPaJgltv61IdbaxsJLnhr+eTxYCjfR/2Xf/mXN+8aQtAgHER6+ef7ktxDJogJUd7PfOYzL3JBCPnEkWRC+STuXTASvJ7ApARf+5FcGD00DzIo95IEZXD8Kcuj8Wt9JbHcM3LoO6HdLrtb0dkWjkxuM6d++w8dGtU1Co88brn2WUlvSSNtdNGjY6bjmf7suKutIEvfqS750x7VV8d/CY0+4IpY1T90S7XjvaTbPnNBQ9LroVbmR2a2zXOQWsd4bVy5sFE/XUT5LgZJrHfRTcLr9uhub7YfyGufk97FliW9O7Z3/HNtHsrw02CU6Tbw+vBnxPJElk73ah/PFu1qB1u/9quu+/fkH6uP9Vknm6K8lW/nGXcO6Mu1Ya67ELvz6pVeSnqp2+84t/z1peu7OxZ4pm+rf15dVp7qsePvNEegjyW9tZnV69U8c9+/NfCWaOAmvW9JR9/N/BgacLIm0gvpdSISwBaInoDBAk0nUCfYkgKBkM820mozrIeJvUShUbFGBbb5ToZL5HaSLEk4TcwFN/tc4CFg9rlt7PuAJ9K7QHtBo3ps+0sQTu3f9vk+a4FG6/W3oKn6Kiirfgt6CvoXsF3lb1mCYvUjYTRaZSRqAbZlFNyrL+RoxJCyfH+SbczoBAD+ve997yXKK+no53gA/RA1QKHkC8JLlFewSLmNBK2OuXZ775WeJTXqwXY65oy4GRFz+3Aj/B2T2kRtsbpa4idJ8n1L37eVFHmYl8BW2zZqSX63g/vOqNt5tX+IK3rzvdV+2qgRcRcoCp6rP9tRUkP9bWv9A/c9POo0jrnnopdlrv2vD6tdkafvx7og0DzWb7nI1O3dLmzQtm5lxj7Z5qwPtq5uuS95pFzHDmVJqK1PEmt9XSxa2ySPdkd6D1LrYsySlR379b8ehoadsMvC9u8CUOeZ9YXrc5bULREz/zPSSzrz7thBL6dI7JK7k2+tvdVeTdsxW91dkV77Vx0593jfvu9cvD7bsasM2pZtdK4t6e18s+VZTncOtP4TVth+uiK9ncdu0lvN379vDTzUwE16bwO5NfBMAwLvr33ta29Ir5OTkaLTBOakt6vHko8SW8GiE++CkqsJ9UR6G0ET/F+1UYDSybsTKqB0Qc+Cn4KxAu8F4b1u9E5CJ0ESZFaOAqMCJomV4LrvvlKO732e5CowOgGz5vk4pNf+fg3pLWA034LdArhGhExf4Ig+Nhoi6dXmiES6HRkywT9Obv7mN7/58htiTR/xDJJHPg9acospZBDSS4SXtO3fAnTbYt2Uo27tu/a17wVL+Ci744Y8Hpwk8W1UZz+51XHK7x4UdQKwkk7T2m7S7tZgF6+QVfJN+v3cE/mIjrv1ki3h77333otOJcSUxTX6tj3aY21E+y6xrZ3ZXu6VdNoPS2ZbTsfPEpOOTcerZRao11fQDg8ek0zRv71PWZI+tybbRvVNPZBDSK8HrrktWFsvWVZv9k8jb+TrO78uTEhqrdv+Vgbrwe6vSC9yrg9TV/6lXMqgXBaYaBfyue29ZZxIb0kpZV4tUu4CoHI9I72dS0ootRPyPyKtJ5tdf/Ca/FfE11PDr0gvutRfNvKrj7R9O+fYVp6X9OoH9HH7+oz9UZvrAssj0qtOO76fkV7K+73f+z2re/nbPt1x+oGE98WtgbdPAzfpffv6/G7xR9WAwINI75/+6Z++mVScYJxYGgVxchOIO8l2JdcJ0omzp7yeQAn3NtJCuSWLjaI4+S2YtxzTFpgU9PZ5wXPlAJyVhBYguKWzoGZ1ZLTL1fMFSep+gZHpHoFK+2eJZIGnoKdpCspa7/5+jR0ZSd5+P7WnaSrPiUzYN/xVd9pR3y/13VwXBQT+yK5sEF5IGIdWQb4gt3//93//sn3ZaBnlQIT9JBH3PSzr3XfffclHpFJCQfmCTRc1TpGiEuQCeNsvUKW8tovnLkZx38ir4NeIpttPJedGXSwLYun2Y3VkpBVAzRbanqZsu2rzBcyOOYgQOkUuiAw6RSa/gex3jgXRRHpZXCCNfeZhYOSX/OojJGFG4Smn76qqe9q0wNdnkmkXILxWt/ZN/YVlmcd3HknbxZUlNsq3pNdomuNQ+6Fd2JP+hXS+L0y/oCdIot+Gpg/QTSO0bj/X5zQKrR347qwnk/upJO3PRSXtqjqub9K/K3+jtNVF/Rb3XcTht4sh2I3tsf2O9/oI69y/JU+OKcdg/fsp//q0kq4SupXjyhde+V51Imnuws76i9N8VV9iv3Zs6jNPttt7Je2do7Xz6q96tXz9TOVXNx1Hu+jQ+bTpLbf9tLru/MszSO+m3zH/mrnqTnNr4C3QwE1634JOvpv4MTUguHlGekumSlqd4Du5ddIX8BXUlwAUKLUpLaOTnmDqtApv/k7SBfAtp6vg5uvEX7DPbwlVwWB/nwgkINh8BQb+3jbsZN7rAhXlbeRjdSdIOoGKAtWT3K8FFSW9p75bUHgCiQKhAlBBsJFcQTl/JcGkEUBLSrq4QBu4htxyOBVkCxLIN3k5sZl/fqdW4uU9/hpFhbBxyJWHOi2QbV8W7GkzJ8CobRnpNW37DLCLDEb1uu2wY853ct0V0UifZVAu8lOGxEbS1/Jr89Rh/y6x8T1PSJPfljWqCMFCbois/UUfQHoph7zUyTX/T+8ql8B1l0OJiWWpu44vFxO6k6NtWIC/PsiyXGjpGFZH9Kvb39VVyZvkRiJcG0Vv2F5Jr5Fq+4hFGBcDkNf07S8XB/jr+PG3C3Tcpz5sH33zl+slIy4WSHQcc/WfJZclXie/VX+lfrAV/nMtEV/buiJE9WP1IyVS6+tO/uZqujRtCeczP3gqv/7USKwLE8q3C7nk6SLsFelt33Tu6MKvZdXv0GbqLoEmna81rN46liyv7bLd9OEuOFjX9pF1dM7qouzO8Y6zm/ReWex9/9bAhzRwk97bKG4NPNOAxO2K9D7KX9LXyc4J0kiwE6MTLX83Smz+/l1SVQB2miR7TxBRgmBbBAmnlfCS274TeCJnC+wKDKirBwlVP+pDALDEc3V+ApWmKXjdfCdSujJu3QtCH/W/5bfPqhOB95KKllnQuun63izlShzsN6KY/OeZUUbBkv3I/R/84Acv9gYZ+9d//dcXMkc+CK3bmiXY5JMAQBSJSPJfoqB+umhy1Qe1rwJLgaRbfrnWdtWpgJky+m6vY852ejiU24kXMEv8qMvIsAc8Qeb9V6Dr+FDn2nLbbn1+h7ULPBJx7cLPSjV67T3aQ5slRO6gUN8SBAG/ciKj7/QW0C/oL+FAHsmAxIvyBe/rz9YnlVhSjoTWbeKkX9JkFN6IvdvV/auOJbDIQLlEeiWIlIktunDhllKJsrZo29WHBJj0kl5Pi/aTScpLXhcLSsDW96ytn8hQ7cT8LhK484ByfGd766hvO80LV6S3uj/5JMfMyR/Vv9vGK7lWvvqz6mPnF+1jbbrjrf5w7dr+aR80r+3TDly0scySbefijvudUyr/aY7a10+u5qTKu7LXL65vo86b9D6age9ntwY+oIGb9N4GcWvgmQY+Duk9TeqdeJ1kJXkCReo0yiWA2b8C1Cv5nSx3Fb3AdQmez7oyrrydjAueCpJXFtvfNi+wKsCS3LjiLvFfOU+g7KSHXSkvGKz+CuI+Cul9BvpK/FY+8hqlKxFumScwVP1JrEzX7ZWkA9SxBZR0EFMIruVbN+mMmEF+v/vd7755FxoC4AE7lt1t1JQJMPdd14JJfkvqV+/qos8L7rQpQGPf5bTPBLueriuBd7eEOjJqK/kqWSGN238lzhIqiTUnUfO726U7RpSDsqxDGSVpku4C7EYN+Y0eaEs/VeP7ihJOP2sDKbJeyT7yF/BL0Dp+kMt+cHxvZJvn6ow09mtls48dqy2zPscFGf6im45Fx5gRcYm824vdpuwigGTa7dT8xS6NJEt63eaurdoWibN2p73on+x/iS/jxGjzyS5LWjuuvV9/Ul+6+q9/cJGCflZf6KP1W7592XH16LfzC2lK4j6Kf1aOJc6P5s/TuN9FgPV3lbXvzTt22wZ/a+eO1faz9rrzzPpmy9J37NxRv9s+OfW/bWqkd/W0fbG+vuN162hbbtL7yALvZ7cGPqCBm/TeBnFr4JkGBLnPIr0lLgX1BSo78QogBGmNZjBhOtE/IlePni1A38n6ikxKOppeANP2GA0RWJRUNP3VpC1YsT7zC3zc3viLJL3Kqa4W1LfuEyF+ZD+nvje9xGUJb/uzAPUEtIygSTB9r7LAlIgY5ICtm4B526t9QXgB+3xT9t/+7d9e3kHlH1FePw/DX0gA9fjOKYSYg6uMyFG39itJXFLftvPbRR91UVIg6OwWWp573+hcbcbFEvUuaJZkamftM3TVbd88o02+L+u7pBInCZh2InHv+6qSTsoy2rh2xDNPh+YZdTZibYTVe7Tdd4UhvtTXg5dqa/YDpGmjk9q5+vfbxvaF7eU59qIujFrtGJA4uQBjBF6Cav2Up+681/Z3S7PtIo+ReH5bB39537pE3zyOkxIh+0774pnRYMebxJc2S3p7OvraZn11/SzllcA88v+dD7RR2sYYo90eaFWba/k7ntYXma8Eq6SytlA5qxPK9Lrtan9e+cBnpPeqbP2X/VvZliw6dzrm9D3Kt2O+/l39kHbbRr4l+KsHdypdkWD9kc/r2/V51l0Z/O2i3Ml3aAc36b2yvvv+rYEPaeAmvbdR3Bp4poFnpLekxUnce6dIS8lVQZjgWRDvdYHRAqiNJC8x5bmRhgK/E9gpQDFPJ/0CO4HEbgdTPoGJwPdKx8pfUlI5/Q7padJfwNQ6bEu3L58A2ILGAiJBxdZ9AodX7TulVQ511Hac+rdyNy/5un3TdxkFtfYdkV62gUJe3MJrGg9UgsAS4f3+97//ko5yOZwKwgzB4p9RQfJQDlt/Pa25izb0ecFgx8fKr4yNvC2BKMldwuZuCPvZcpCXfEZOybcLKy2r45YyfT/UPAXSBbi0zTHeBQj7hXIbbdS+bBN/1Rdpu4BAW4z0SdCoG0LElvN+3qYHLpVYSkDXrryWYCGH/saFAhcV9p3ptt98tkM7oXzJdEma/W393crbeiTApHN7PvX6jiX3sWnvUa826Fh00WB3CiiPOq0P8D1a/I7f9+V5iRb5d7v2Lt7t2Nan1z9rA2ub3Pd72bapi0fKX8L2yL8qf9twRebqi/hdsr2+sm28qv/kc+tPN5+2ZT7nIf/6vIuB7ff/j72/27ltSa6637oD47Lxt8vYhktBgJCQkBAcICSMsS24ATAGm69b5AAJIYxR+aNcWBYX8G63qf1b+19R/ZlzFe/mhNWnNPWM0Xv2zMjIyMjWIrLnaIBJ3den3znIP/EdXdOqu8qq7841qNz3M19bH/PUj6e2GlQm99XZS3o/sr73+quBH9LAS3pfo3g18CUNAMdPmd4vPfs5EAEwA+y2QgHaa7fE94lAAbUFUNosIC1ouGDJon/BLPnaxyfAUiCrHQt4QcEFDbde/S7p9U5bift97gmMuUYv5Lnj0T5XbyX9nyO9wOzn7OASjoIb41tiWBmfgO0lXQPIk6Okl+3s+ZGj/V8ZJ9xqd4RiAH7Z3j/+4z/+9FdmcfXtOwK7Z4B9vy074mu82KJ3NCcDsqh/7bt5BUACrzerxY5lY5v5JVOzjNXpiEtB8bXPtdXtx82uFqxOboGZzpfaPrl2v4dn9aCmEpx9tn272daOkUzt6jS+CF+zvbZ1k18wCXlgMwgbor06vL9c8r7PTq2+AYmO03Qnw+/9YTsC9Kn2WrC/egVUbhkHS+26rffGQPvasxXYeCGFK0e//ADioE9XnvZbpp/N7h69yoYjzg1Yri2ylLRdH6TcZLIt13hNLw6h67yuX6rtfeR/6j9Kxi7p/eh5c7SyX2L6Od/3JdLb+0+f6z9KTtv3Bi8u6aWvmzG+rwKwDztlEN/aR9cZPktApfeqW/Vcn1abuutXdV1fZh256/RLer8OCnvLvBr4pIGX9L6G8GrgSxr4HOm9pOqSqAuyL2EBuieDd/iA613re5dXTmQDWdz9Lq5b2AFS4MFi3YX2kl7AXP03Un7Bk0V+cjSrhfRU7oLwXQdQfbawqxOA/ig7cMlUAYM6n/paAFWwpa//J0jvk55tX6uO2qenPlwbQjJtjzXG0+Hqd1Lwyg1ELZBQu5iO/8t/+S+ffpJI28v8Lpt4M1ruj/Tufd79XJE5cElvSc0dJ+N7CSzQSR+CCqsbsastjxSO9NhR0IyosfQswtIA0e6NYPiZovVLNly5ysq+2Zl+NVC1ew6vmqzT/+4LJtTGp0Ok2zZeWebJNnlsAUaS6XnltyVdMMBc6tZg9zpH198FQfzkFN0hvfs+WZ1k3Dk1Geh4f1eWDSOhXklApvlPfm3fq4vWz94Q7snEDvklzyIuN6igPuOuTvOcnvhWBNXf6a/vFre+S3rpYzLtHztAqs1fdlwZunawK3N7Y7MxWh9l/1enem5A5iP/cYNq9Q0fEc5bV32258n5paDfl0gv+T5ag/93SG93ZbCRkl52KJjWYBafSb/mT31uddB16YmU81nW5erraS2+a2XthR22/dn+S3o/sp73+quBH9LAS3pfo3g18CUNlPT+1m/91lfR/j0HKF6iUmJYUHcXyUaFL/kqWQO2Gu0FqLp43kWVXE+L866JRF+go/xdaEscBiSAuxJjQAb4AASftogiPRdIACkjIAVqBZYlGhdAkB9pRmJLPNVVQHNBqu9P+nvSWfWl/j6rLXovAasOr0zsRJvqfOpXM3Fsd6B65GFEZGRmpGKgeoB6P1G0LO8AlNNvvTsqcLJ293l1O63Z1luAbm3Jhq0sIolEbSx2Tea4cwboH0h0ONXqWBv75zeA1SlYxNae5s7q70FAT3ONbGujGcPVt/YbdHkC0Gt/1xFvoNnzk7cAGohmV4jtiOi2km88ndq8cWp5O0JcW9n91FS37yLQq2OBiyf7koWWiZVlvAGIyY2ACwSw0cmPhI2YI8BkXLurv9szzY3OB/aFOJNBtnvtb3v+9CMgoo3dWxa489j7x8aTvGxTEGKy69Ou2SngFQDbm++ZAvXJ2kB8J7N5sr/NDF9yWD/UwOiumzs9/IufvX7hyvPRutNyLVNCW392r9+glTq6LvV5n2+m8sprLPmprm8l1jewa07xSchlA69IrTZl5xvMMnfYScdiz2382e364nUJ5QVO7np5fbD+mTdsgx/4SPfspvZSP7brf+tv/a0f+C3utvU0Ju+1VwPfYA28pPcbPPhv17+mBj5HegH+Ll4F4E9NlIiWMDwBmpJBbXQB9I6bNp/I6iW+lbXZhtahzEjDjYSXgCG+wJpFHei/ZP2SRyB319t/4ENbQM6VsaDpSX/A9JdIL2Cj3wWpV+YCwCfdVo77bMcTaVD+ifSqvzq/bd4xB5D9BRj9fJFMma2l3/ve9z5lDFcP4C4LaDwL8vymrO34yIgxBATXLjKoTaT3Zq3UX9I42xZU8hvAsodrw9ZaOn0Cmuym89RYXxtFMmQIzV1AWsbwEoCVQ4jJsDLk094dQ30e+drz285qPqx/ss7mkHslU5N5wYseGkVHCFx9EIK+Mkiv+d36tWF7uOzunYerG3mkH4EArzaYU0/zczpQd/0SPe7eiO36h0Dp6/qnzQYE7JhZe4Ik2kbwV1cP5jLfBV1mb6tntt55ecdedru7LNSFJPV5Y9F6LtFCzJE0hL1k564rJanV812LLuF9ut+6zRs+5qPn64PqS28mt/02b+r/nuYW/9V1jx3uGltZPeZqn6G3a+ddTz8aY2X4UqeDdx26a5Lxqlwd947nXUvu2D3ptWvI7r+k92sCubfYq4F3e/NrA68GvqyBLTJbXPZO7830Fmy0pru4fwRS7iJ/QUVJZBdpwELWDDgpWSP3E9Aqcbpyl6gt2wTQIzXNDpf09r1KAAQYrQwFJGQk9wVAni95KfjTZokMUOBa+1PgtPsl/ZXxjl9J8wWsT+NSMHmBy43Ut+wdv2bq2h+yNhOwdp70ZIxWdgRi31fWttkR3l1HPhyis/K2bRr7kYERARnh1YU8qBdpnCxrwxbYfff+MdK7Nro9VzsFm7vmFFtEyvbs2qR2L9gsKWfLDQiwVduQVx64bRa0/SvxLDGg/9klgv+RXwDY155s4/Sx5ybT5p6DwlaHrFTb3nPL4MsoI5zNXGrfXJMNRq7Mx2bAtDE9NADFRtTV94/Z32xGP1ZP678Ehu1oT73mzOys25P3ecEadjN5jJt5tWdX74IGCyQgXnYTlLjL5NMRooo4T/8IEdk7ngIFtiCzpf1FoEuoOl/ZuHr5PsTN+PBn/ydI70frUvXRtYKMTwGcp5XU3Lh+3fh2vaOna6/VHx+ofWNpTep83XOCwmwA8W2g4Wl9IIM5Zx0WvNPe0zrPt/BHJcX8VUk7O+ga9uTr7xqn3pf0Plnee+3VwKMG3kzvaxivBr6kgc+R3rtQXeJUQNyyFu17uvEFOCV9T+TKIvq0sK48UPZRH4EBC38BKlBemWTelLN4AxN9Zp9v/y6AAYoRika6J/Mlw8BxQU5BwwVFBSX3M4D6pJuS4+qmBPaS2T5TO3gCNQW47fPtb7/rW+VtpvwJEK7uATckbuRWZtDJzd6ZtJV4ZZAo21NXz+oY4d1/ZEU2dm3LlCKZbFKZffe7qsjZ5C/pBUbpBIHSXjNryIF2Svg9j8DK+FdG2WIE3OFOe7bvjRagA7L6WHBa+7KFmP03sGE+dc4iyOvTiNrqGuHaf5lz5K+AefrbePnt3mbZJ5uTj/f5kr8SgAZbBA2aIasOSniQw5JkRHJ9tz1UW+Y5v2VnQYkCsrKyszX93fe+Kz39zWb1kU3NRlbvdDedsWHvvtsKu3sjxiVA5DC+DmqrX7zzD8Ft5nj1sD3zvz6y/uG2v/4Lzqxv166f/BVbKol88he9b137qNyuf2n9KiG+fs73G+TrGsCPk+XO/ydC2j50PbDe0V2DCfpx17en+tmm9YdM1rYG9e56RWfsh621HWXIdMezY1mf0rb6+SW9TzPivfZq4FEDL+l9DePVwJc08CXSCzRc4mlxe1q4AIFGki1kzUTI5H5EarXx1PZHpK7yAMIFYUDJrjlc5wkIA8qTF1Ar6d19hKLAofoCUPx9AhHA05N+tH0J6AV/d4yfyHCvKW/sC9RuW5+zH6T0kp6OV/t8Se/nAO7uNdNdvapz47YytmuOUI3k7u/I75/+6Z9+tXV0BGXjvft913X1Drwt87j3eW1nrX3LoiEA+7u+j3AgttObLCa5BHXo42ZT6f8j0lug3TFT3/pk6yl9TQ4Zy/Wzc1FmGvkBgNk/gn4zPQgNvcumCh5cwKo+pF62cvWMxO67w8IQS1ms1cXuJ4+x7HZl7e1eM8TrT8k9/TVgo+/aIGvneIloba2HaLG7kmSyIwVk23Xj1ECY+nbNe+bI6+TZMz19Gile/bPV6dN7mN32zRZmyyX/yGpJ79VRiR77XXnb/c0LmV52afyq6927pHfXlJ3M9Fc91iea93f+9/qdG8bsytJy+tE5ZvzIUl/45D/JcMvrc/tUH1v//eRva3MNAjW4Uv901x+y8reXlNIDktygrN0AJez10+aLcq3raZ7dtYjv4vu+NK4v6a3238+vBj6rgZf0vgbyauBLGvi6pLf1FBj1ehfzLmp3YVMOcfwcqQVELji7BPKJ6JW4PhHFRs2BCNH1fQfKCt5EsPes7ZHqmQwFcU5eBSqegNrnCG233z6NI1lKOgvirs6QHHUB/sBPAwIt+1H9l/QW0NBZASF5OqZX3o4mv9mMAAAgAElEQVTrR6SXHoFAP7+y8RrZ/V//6399eo/3z//8z7/ahrl6R5L8VAqysOsjzSMRy7zJmhpLZGhtyYIgV8r66wRpJIZeO+5s3hbm3ev2ZgRpujU+xove/JWxlXEBfsmJ9CJa+r9yMnWIUO1ePeaPfpQsr+4dTtXnzEFAXTCiYHhjs8DD+vBjP/ZjXwUsant8h+29fuKm28d3T8ZZ8Gw68zNVAlL1VfQG0APuMrJXf/f1ggbsVu897IwPMS7I/q4jid4jnixrb22zTYS3QQbZ+7W3+gQanOzdrLzxMfcWyFGX+Swgsr5ru/2qzzC/n0jv+uhQNu2V5PNNdFoiKojUnT5P/vz6k+vDr1+668/1mbf8R/PrktWPCO8NeFyyub53bWsAgC1+jkzXR5kfXWv4kO54anvmUUlv27MzxfxeeX6BT7k6ZGOfI730YhfCR6S743WDHuzwJb1fQnDv/VcDX2ngJb2vMbwa+JIGLIwfvdP7uUX5ZrIuqChYv6AGESgBArLdu+/0liDuuWZye++CDwvqlWHfm6G4oMkBMwD0JVtr/3ML+soXpHQsLsHsPXrUvwv2qldA+9YN5D7Jp/5Lep8yBrftJwD1NLZAy+fGvYTkyVaewFxtrNt5d93BUvt5ou9+97ufCMLI7AjCPtvqDPgDcCO72+q57CObMD4NctD19IQQrTxwN1IiE+IgLX2QKRMAqU05vdn25sl3Sa950l0J6ryAsQSjmaIFBPwu7J6V1VanMSvpLXCmr92frnfyMIKN+AgWrOz6sDbY2fq1cdhzsr0jZshj53+DDWtLprd+w+FlJb2yv5OLrku6G5RCGEvc+RV9ZW/0YBwEC2of5Kh98S+TG1H0zvjkkg3f2LCfXUcM6VqWfvfonA0iKoIb9Gj7NV+gb/o72dTVTK45Xj/kvvZlrunTnBDU4RuvT9ef7vLpGsAPkNl4d9w7JtdvXh/+5Fc/WhM7tp1D5sV97q53d620PnZelQh/tF5qp6ezC17Upp/mpmvGgR97Wm/4KKTX3F0whE11PPg/9rMyva//fE4DiHdt2XOIddfn6njPvKT3I2t9r78a+CENvKT3NYpXA1/SgEXycwdZXbJpsS6Y6gKuvAX+ghr3C0ABgwJUB3W0vd5HCp+I2K51Ub71u9/6AIO163251QG06y+AV1J6F38AooDilikgfBon+isAv3q+IK+6KCgqkO0z+lw56aTjd8fgqT7A1PO1jydwesftqS+ea799BqQQLAGGbWv+/d///U8k4tvf/vYnUjXCO7K1f0DdyNQ+L+O4ciO9+4eoyuav/tmDzP0TSFxfGiTxHiobluFbnciKd2L9trCDrBA2GUh6RLSAzv7kyBMAl9FEsJFeOihpVrbzxLztWK8uJNTv6Kqn40HGkdo9vz7rj9/RnS52f/8bBKj/APb7qoRxXta4JHdlexBUbZYdFWDLlJmrZPacbec3oyfzaWxXNzn3LEK4caUrJG917rqxW9ndE5CRfbVNe/X2XV9tmyt7dtf8/FlPEG8mFRHpHNt95Mac6Pj7SSNZvZJgAQP1XtIrcFPbMbcEp2qfT/Z7yW1l52ue/MrXKaef93n9Ecxoua4Vxry+7qO1dvI8rQNPfegaYUz5cQEU6wY/xS90x0cDhm27a445ZezYi6DNgoGVh7yfI718hjWr64vPdNqdEsas7b2k9yOLeq+/GnjUwEt6X8N4NfA5DVigttj90i/90g+c3myh3vMFfSXAT8DgLlpAgYwCAvk5wtcFsO1d4vUUIbbAi3RbfC20gLl+kfeJVAEObRe4LQAqoCyRe+pj79+xUSdZC/ouIfSstvdss4iI4BO4azuIe0/jvQC0Oqot9CCvp2eMdZ9vny5BV7frtpdfMkIXI7EjrJN9W2333AjVft91zy7LO53YHrvxKDB0cJXDq9goGQU+Jr/ToDvWa1e2GdFB8BCKkbLVt3ZX39qwLRSJth0WiUIsu5NBNrbbDru9uTajH95Z3z2BnBIhZA+BucEEhGrXm2GaLqZT75HeoAwiZfz311ZNc2LXFpyQDV6mfXI76GqAmM7JLHuISO73lxGCBiWAc68H+H7nEBJeAlkiKAsr6NAs+57xnrisPFmMdzN17HB9kmWf7SLePQRt/UPme2iY8TJPvEO+dpDl1b22FhDY9RIN42S8pxfZ5wYuZJldQ05LaFbXUyZydSJNflLpEl/vL68+ZLsBk+rR2NVXslNzoePa9eL6na4r2rg+uP6pmcq7Dt01oT7V+OiTIM2VrfbXdVNdC8I1AGQOqlfwTFCCDZjrHeduKRd0uITU+PK3dr743vXeON/1pfrrvOu6WTtsmTsWa/ev//W//kkHXV98r87vs+/3VwPfQA28pPcbOOhvl38EDQABW5BupvcCBNVacEv6ngjPJXcFjF1sPyJ2FtMu+rum/f1FHsjasuQrIL8yfSR3+/oEqBBrYBxYKHAha4ej7QOwBQ0XFFncb5amunevuum4XlByvyMmto8CNk/gsQBlbXwucLGyT6S3dTyR3uoQCbxZyCsHYjDCO/K7LbyeGTnbdXUVCK7MTsH1bqms/tUlncmMNJDivU3AcGXociDUCbVIL6CvDcR615Fi74p3bmizgQHkqltP6R1BJHuBd0meep8yvba/Vh8bM++W3oy3cUGkzPO1gaCUQG6sbOldgALINjds6aV3NjcytXsLbugfUN3+X5B+XaMsNLll0i5pVycyZ6w3TrWJ6ont14+WjMx3+b+yCIzPsxvkXn+RHv0Q1FhG0G89O116meP7TiVfUflljldWkOWO683Ieh6p/mgtEDSsHbCfkfrJ8/+G9JoL/l5iRE93LXvy+7fsl8qsfANBTzpQR9fM61c/IomrH+luILfzWL2rY+M3XZr3AjH8XevY3BGwMm9qW/TpJ8W6dptTd801h7re2t1gjnZNvmvak75f0ns91vv91cBnNfCS3tdAXg18SQNbfLbwNdPrmbvAWbwKNAsourjdaGwXuQJx15+Ay63vgoc+cxdh4KLtFnA8ASSLcv+W9F55ZDpb10fAqzqrbLfOyihbDXRcEPVEhDy/src/xrUADXgr6N59hF7Z2tEFatculC3xegKgFwCW0JHho/Fbfbu3bC/ANhK07OHkG4EaqdhhVg5OQg6RxT0/wvvjP/7jn8rbDm+7HwIyWdaXXUc0ug0VwJxMsigruzIOt1rb7EV2D4nT7oDoPk8WbbO/gsm1s/o/R3rpsmD32jJQeuem8bzbd5EXxH71FYQbh/Xb4WKITzPUSPCID3Jnm/mI6P4hiPS578ZFltlW5ptFkgHngz6aw37Sh23SFdJbO99nGfRmvgR+ah+uGWe2atxk5ibfCCuiSl76RXrXT7sK6IGsk2s6Y78CgdPtJcnkYBveJe+OgfqvG3TyXElvM7TIsbGzfrAbPqmnUP+/Ib3rz+q85PcjP3ftoD7t+idzUxtPpKw7Xfp8P9d/NshHJ7dduu161iCrwMyeX/vq33N0OX1oa/bAV2nzBq1WJ7uqTvyklmCPoKBxbTtst3ODfO7xM0+6fhqblX8zvU9W+l57NfCogZf0vobxauBLGkB6v/Od7/zA9uYCa8DiElPAuyDjAtCnBa7lS3oLkgqULogBRJppLfku2SMzIP9E4p6ufaS3gpWPSOUFSi1X4g5IASg3i45MfURKXAc09LEZANfan5Lefbb1DbAHqJCxS04/17/2Vabi6vIGBi450V63+wLMHatlB/deKTK6w6tGcEcCBvZ2ffeX+ZXRkpkb0PdbsdtaiwCwe23bbouY+O4dXdubyYdosEdEdu3JCm/cZFHXH6B0ZGByesfVe8FIIlJBPwWhdFqb6NjuM+Lc8fxcAKOZugJ2pAbRA8pt10YaR+i6BZNOkL7dW5+XiV9bDhTbfXWtDOK7Mt1aTY/KTkZ1I5z6fANHK2srMJsyb0ogGjziB9XFVvaXLMZ4ZWdf7KN+yHiub7Ymq2uyICH049TtvufbeeC96PW5J5lvLvRficU+ywyaGw1M8Bv0V2LJ39g+zm/QVTPa+mWtmNwlveRlX/WJ1oNLOFtGn+ojXRN8uDbe5z+nH36Jv6t/7di3/o6L+VP5n/w/Ga4/b1lkl6/m88jYgEzlsQugWXwHwDkNvYGx9pmPq32UlFsfusY/6aoylih37MytPr9rL+n9EoJ7778a+EoDL+l9jeHVwOc0UHAw0vubv/mbP7AlFam0EBX4AAAXkBQcX3JTsgQgXbBywbXFsNcLIG+dd9EswAEi6OQJFF2A1HY977lL0q+u3aer1oWE9N4lvU9k8xJggNN1zzQgUSCmPXoSpGhWR0btifQWFDWTW1m1B2g9kSzt33vsAmEryLo2NzlHaEcGtlV273hODyNPu7fPe7dx4M6hRIDevv/cz/3cJ4Lpp4qure07QubgIRm0Af4RFiC04B7xQtKQJNueV28BsVOU/RxNDyUyvrIttbm7fZX8tqqSDRG/NlL7fLLRjoXPwPfdDrnne0CRbK8gwwXLDnDaOPkt3vXRVnP1lQDSp23PK4MU81V0zzaRNts8+bw9uzLka1/3DB0qz6b3XV1IPxsmi7pnV8acDVSekQ9Z1s5Lc3L2ICjgHd/Oa7Ijvcg63c72+09f+Dh97NbYSwhLei8po4vukOiWX/bVrPR0hXRpF3m+PuvrkN6uTXct4afvmnD9/11DSsaUrV+9QcWnNZA/aNuuqasZ/tuP1SmTTH+CCc3KklVAjB3vmWX/56MclMfv0P92yUyWS3r1uaQX8e08rj24ftf/6oqM2vP94oquwS/pvaji/f5q4EMNvKT3NY5XA5/TQEnv00FWFwh/nboKrEq2Sm4sliWdlyAjV4A8Iub6BURdKH2+pLOkd2Vs76zMFxheUFBiWgLypKtLKloGML7PXaILINAl3bX/BR+TvyCzYLoArmOJWOyaSHy37BbIFMQ10k++jvnnggIlEyUUVx/tb+ve895LG/H9oz/6o09Z3hGNgbWRVSfiIo6I9OpcmZ/5mZ/5BAgdyGNMqtsBxOnC1mjEbnV695aN0CPitWearfU7rKu/GeGBU5ng3QOGzQ9ZnL53aay63ZH8MsBI0dVvbaIkUD+M99P2XNnGlelPFk1u95Cv6Vg/n0jvdLM29tzGcPJuPBwsJkvKnulXZhcRLKmno8kj8HGJG9tf230WKWEvdFzf1EzyDfQgvSWDMt3ILfK777PPSyTXpjHdfZltwRrzb22s/+sjne0aIjnZ7EowrvqtPyU13Rrr/uouWb+y7r5gjLkl+MCPsDWEduVker37jfR2fmu7/ubKby3oONXOBJae6jDWvWetKZGs/Jcc3jXrro8N+j35eQdZXb+m/e60EAi52f6P1qvVuZ0GSG8Jp2AK+1g76tfHycvnfbS9mb+pbSPd7VNttnooUb/9MKYv6b1W9X5/NfChBl7S+xrHq4EvaQA4/OVf/uVv/bN/9s++OgDIQnUX+gLoEkDtfBS17WIKhDbbVdJaIFKCLMLtWkHNXVhvfQWowI33Mz96FnDTz9vfkvYSQ+U+ylR8REKeiGOJSEEfYN0gALJzQe4FIG3H+CMSwAeQCqT4ewnA5+xL2eq+5bX9EekFfNjUrWfv7w447V1eWd5teZ7s3hcdsJcR9ZNAIwkjmiNX3V669poRFGiZnSE7K1NyU6DsgBiAce2MfOsf0isLafv3ZLDVFsFt0MF8AT5r2zcoUhIrqANcXj1rw3wqwGdX7KA69K4e0gbce+/UNlukl16NI10ivcZruto/76jSk3EHzIH0te8aAN6+kr2k9ykjtvpLCvR9f69u9n26kE3t+E/fbMzYIqIIJl+z9pzYrE4k3MFVAgEyfHce7/50MVuezpB17/U2Ky/rXxuwrb5BlV2z7ZndI5L06Hv97xOxrg2VoK5/xt47p8YYafo6pLe+yDgYr31/Wh8+8lclXey0snSe0eFdH+74dCfG01pp3nS9a5+sH3Sz/iC9Pl8fWxm85mELubLeFReQ6RpfOW13F/jo3DHf6L3Bhvqnjkd1X33XZ7XM6nxJ75cQ3Hv/1cBXGnhJ72sMrwa+pAEL+6/+6q9+65//83/+1U+L7PpHZM8i3Qixz13MLJoAERBiES2x8lxBpkOAgN9mjXbtcweJkP8uqAVHT88XgBR000XJXzPFu37BQ0lvwYwxaZ3q7XgVwJRUK+t3NPd9bSG97j+R6Laz9oHzbhl9IuuVpaDm2tdTP6/synyO9DagQJ4LHJGuZXlHfJElhyMtEynz62dSVtcyIEiCg4TIVGLZE053HyGY3ayN9QvBY48OV2LjI3Lsos/s2ckwm169A8jGA6EqKDa+gCciWXv0WXveJ24whH2vvvWj9QLxxqtBJtk4hEzfjf/qWqDBe8nekTaOggnAsgwvve/ZbcedzLPr6WYBDP8K/Ns/xE6/zHtkGBFE7MixvtqqrgyiVGJYMqwvSC9SLCPmHVwk2nhOF3YT0Cm/pE6Z1ulxdj27qf11Luu/TPclvU5y3jPTj2BMt8UaB2R0/ZzeNx/MCX6FLfPNvsu821HgPn+vj76bx0+kl/8s0WT/16fUf9T/aB9pvaRX2Sf/ZV3wtz70ifCyGfesTbVD/q3rQuV9In7tawMFxvKS3q47bAQBNabN4k8mQTv29dGaM7vWzyfy2tO7O2f0qxli48qm+Jrq664lL+m9Gnm/vxr4rAZe0vsayKuBr6uBX/iFX/jWv/pX/+qrn3YpCFHHFu++JzhwVOBTomKRA6r3fQs2Iisb0Qh/QVJJlgyD9oFKQKMZHcCqoIX8JdTuFwhdEFLA/RQNvyThRvqBlhLvSwDbxpWpfbjkna79nSx3++sd+9t2SRVg2n7ufkH6zSQXfF6wpq3bp+rI9tn2gd1tbIGuC6Jl1GZP3/ve9771Z3/2Z58ydU7jXQbM7+M6CXkAbyDt29/+9idQr18AO0JLz2zFFtvJ4t047SOqyA+Q6525XZc1Qwr3bDOhzUwCmNPB+j/CzsYFkDrHCkpXz+6VlO67uVPi0rHqmAL8APaeRdq9Z9zt3sqxGWDa/Nwzq8PW3M55spvT5O47tnu/19Zv2c7phv5LRkoi+STjcedGSRvfwRZlsQWDBPNK+EoAjItyyPZkHGnvb+iWuHZcJ8++23YqA6cf+2ts9llwwdyaDIgqcj+787wMPBnNzf7O8J6brPRNZw2kXT2u3o5j7UdA0BZeu2pWx+aiw+V6erWgln6V9F7/hyzVfyNUn1tH6m/N37t+mB/1sWTrGHqenpUnm6ApO31aa7pG1BeURFpnbgDDGQAriwyv7MZRBt36awty/augCf+1vw2MaLeBPfKyhY/W0V3fcx2nrq+u1z8JVtQ//Y2/8Tc+1cG/VS93vb3r3fv91cA3TAMv6f2GDfjb3R9RA41q//zP//y3fvu3f/sHSC8CWRBRoIkA9z2/gkOARzsyZHtu5e5PdVzCakEtmAJQtgh6X/KJVFp0L3honwuAnhZQi2/JYskc+e791mtxv3VdsHCfubJ91EdgDLgBwi8ofJK1+na/47trxrgRfyS0IKU20nH7HDBBSkrkKsfdKUCHtucNtI30LkMoSzV5lymTcUS0dn0A+yd+4ic+AXskSob72q0Agv57/1AgYM8h2cjl6rjkRWbRdsSV3bXVt+cB3RKb6WDlBl67O4K+gFREzdjsuqzenpfxYRsla2sD4ARugUtkds8jvTKVPcjLlnjjp4/k0z9AukGMjQuCi/gis3QuI7+29299U9eeQVBr661rekHAGxDa9emuGUoEpfpuIEgbCDM76FZgevDc7M32+jsn+LHaNHJaYkEX5rnAoa3ye34y+Iku/g1hVN6p0uomT+f36il5btCGj2NTe962WbqrHa5eBNzYsTmHc20MEDQ2z+91TC9Zqi6Vbxl+re/Gl0jpS/2OudBy3nn9SBa+0m6D1rd6bG8umTc++8vW6K26RUDrV80v663giLmgPjsRFnRRd3dakHvj0CATf1+yj9w6CNDcNp+69nXs+JI7Ll3H4AB+yXqintnG3/ybf/PT15f0Xu2+318N/JAGXtL7GsWrgS9pwCKP9NryaKG3SN0FCUixEMtcFBTapuleM3QAVUmRxQ+o6UFBuyaibiHf9wIr4EOfgY4Co0vUtPXR4v10nU6ADCBXXdq7ZM51fW5moMCq5UqygblLspEuugCengjnR/2pzC0DFAM7Je8+N5CAaHzO7vrcBYTsau1d0ku/DvfZic37v+/bDjt7GUlzwM8FZsuc/uRP/uQnoI0cya7Jgk13tnhO3/oP/CG2u742AUg6aDYGkS3QU2719GeSkBFjhxyzEeS4320RRnCnHwGBtT0iVECtjuofOWowyRggvZNN8ADZWtvNFHV+skcnOBs32VP1Ia21KdvQ1w4SNvC+z9N5t4/vc/+Zh30/nR0hp/rZgI8xQfZXp0CAa8ZHwMJ9W0fre/RHWTo2h8gJyPOL/Umr3eP/2CoCa/s+Xz078v7m9UElvfwVnbH5En07HpAkZJoeStpkD/UPcdS/7iJogGL93Dw119hWAwF80CW8H/mXu07te+2tc5COkMZLusxp9mU8rR3+2gVCj5V/zzSoyxdXf9q/pFfZri/03yBISbdgEDtdHxc00l639ev/DVZrg99iXxtnpHfPsk1zgBxdq8yh+rurv/rHrsvsc3bxt//23/70tfPRWvm0vn1u3XnvvRr4v1wDL+n9v3yA3+79/1ED2958M70W3S5IJb/dntqotYWuYE1mrQudxddCfTNRJa2rE8G2CG7x7batEpRmr4Awi2T787RwAjnIOmJWOVem1++CjwR8boiqM+W0TTclxoBbSWlJI9IL4HyO9K7+grRLHgq8AKoCRzoFQC44Vf/tV/v3BGC1u7/NfBiL/fW7pX/yJ3/y1XZ5WddlfQfWkBy6Wl0DgT/+4z/+FendvZX1X9ZjYGtEAqkEbgV0jE1Jif7LushitH3PVweIqP72wKMC/ydyOhkRILpCuvfXu53uXdLbIJN5WXK9+95Dnlz7jpitnIOWmhmiK+O+QIN3XveMOdqTa4H+/d3zAheyhd7vJc9k3dj0nVfAu3OSXCsLtDcQRQbjibia5+ZHAxvevxYEMV6TdbIX7LdftYP6o31Geks+pytkkC/xLuzsH7GfHM30lojwuX2nt6TpEkGyT1+2tC7g4HejBTOQWTbOvvhVfW3QyvzdPac325bt58Do23hc33J9aYlk9X4J1MrdteWuCep2/UmWJx+9ckjvXR+ml/pq/enfj9Yk/qDyPNm4QDC7XnnyzC5Keq2VAj43oDm56ut7KJvt0mymfksfK0PHju5rJ8ar5aqXfV75v/N3/s6nPlhvOwZP69u1kff7q4FvkAZe0vsNGuy3q/+bGgAQfvEXf/Fbv/M7v/NpwWwk+6NF6S5CK9fIMwAArMs4bFEFBhshtgheIG7x835Qo/MyedoAGoE2ZQGDbuVqpqeLJ0JSUltQc4FYQc1dhLX/0dBcQntB1SXbJUuXcJNL3+nkAgnyGq8nsnrL3P6T85L26u4JpDzJ4lrJrmvXFhCLka39H+ldP51+7DCkte2QKHa4MiO9A/GCKfq19lauh3kB5Ndu6dccYcPtB/Lk9OKVaYAGkG3/2Lkto/uOKNwM2vq3PpT0KoN0Iyiua6t2j4xqiwzGbjIjuQhMyZbtkQhzCT8yN50vc27LJQImC1qiMNlWx4j26vaTU3t27/euHoE0Y9a53SDd6jK+gkHq52uQAkSh9rAySDf9TC8F/83kNuBWQkDf5jpS2gDeneclaA20rA0Bn+lR3Qi494f109hpyw6J6dfzbaskUp0bvwUu+BN27DtS1T7zD+aIsaJH5J0NO5CvATxE9frb+lK2c8vQy319hn+qz0Za67vd18dLXMmA1NZu+NO7vtSnVj9XVwKBH5HeysnP1O7NO+v4XRcELIyJNdFYlfQKmuze/Kl39Pk8fbx9q56rD6T3ac3puHp+5f/u3/27X9n5XS9f0lutvZ9fDfwFtB6WeRXxauDVwMcasAB95zvf+Yr0ArjNiqjhAgagB5BHTLbobtGyPQ5gG+CysO5+ScMTMC95Bt4AohGYC6yA/G5tk/0a0AMGtHVJaxdSoOZG2At6gIcb5S6RuIuzRb2LOHByQV0BxQUZshGtf2VkekuSC0S04XljeMe4YNzn9hNAo4OS3l0r8HsCNQ63uWC0oAjwZFeI7TK6++93djeuI0mzL2Ba5m2gesDd779qTyYDGFsbMqeTd0BPFk6wRtZwbTR79TRuJb1IRAM0th8D3itju+zqu/IhZ4jHZPCeqz4ow57YeQEnWQWf9r2kjO1Ols6Z1d0tkStXEuy+bO90tjnqPVFblB1mh5SwP2StY+0dYr9FS+/mMdJLjsnE/pECtojM7y/wf4kL29M3xLi2NBnYfMmeYMS9xjeSA3E3vnxYfdnqQrpLfCcH0qo/Ahy25XcHDv+xMrYVL2Dk4LDOtfqLybr6nIhOtm7vFjwSVCAPn30DGgiZg7imW0Sdjvgyz16CVJ9z/cvty+ZffbcxazCpAb3rB69/NqdK5NTfAOCtR7v+6mP9Zbcf62N97g2MsM8GCgRU+JO7U+pprawu1m4JvHk82ZBedsnmnnz/Xd+0Sy/udz17Wh92/+/9vb/3A6S3NvqS3mrt/fxq4CW9rw28GvjaGpDp3WIGtBUcW9ws8ltwkGML0c26rIwsHPLgncMBMKCkC28XyIGiEguRZ8D2L/2lv/TV1qcncEQubXsfETG+ZOsqq4vyE+krsX7KBpQgFui0XW1+tICX9OpjgeztAyJzSc5HYOHqrQBNBu9p7AtsK2OBIULxkRHKNhUkCWjQvTo2hg7A2Xu8+zmiPed05p7YbFfA5AfYtq15IL4EpFkOY4lQCNpM9gZmgH7E4ml89LdlLuldnU5ENm/WH6R3nzE9B70AACAASURBVNff/UN6yIH0rs5mM5HGkquSXmNNvtVHV/oBOK/eydL3Y/ecOWg+dLszQAws7+/Gh87o/2lbrHlfkiII0cO0bLX1vqHxlGnVd3ZD/pKp6q9Blfo+9doi7gRqW0Rv2ZXvYWeIbQkM/QvCNehkvl4iZ54hRcgOn6adXZ+sC+zU7upfzCGkc3ple3xqfb+DuGwNF5RxIJk54zp7NAb8B3+7vkyPSLfD52wzL8m8/rL+q/Or/SuJ5IdKFtXJxswX16v7+uOStPpLz5c467txrz+8frAZWoGDBky69j0RcP7hrh363J+0a9v6v/HjAxuMU9984a77XfMGU+pLPhqrrh93bNhb52V1pfzf//t//wcOsXpJ70er6Xv91cBLel8beDXwRQ0AmyO9+8miC/ZFZ1cRIGiRB37uPfcB0y2ygPDqk7FFai3u2gI+LMrAoUURuPTO232u0eo9s+89sAiJeAJJJd1Aif6V2O4zYP1EePfME+AqaCpYuYt/QZtBvKRXtqvAGuj6qI8XJFYe9ZTINTsgg9DsQgl4je3aTdv1mX0Yb/UiavqyvzJcA8z7iaI///M//wTwB/QH3PZ9ZUpS9txsbFtjd2qzn2iRYZ6ObEEHNgVlJsvIQWWhK1ucC0qNl/L6D6wW1N7xlJHcs077RXr3t6TX/OzhPwAkO/XMdEWeyqV9ZKRkec8a54Jiz7u3cZcVR57p004Oh1GtTsEHxAjZLgE1V2t/q2MZ/RG0PWN7egNl5hoAb5zWlhORa7PN1pvDMtrsYOX3fO1p9csQr/1t/Z2s2nVwF/K/Op9IL/KJaHTOlnixbWMuIILobmcD37o6ZMNXL5til9URnSC/+460d6fB5PR9cq3vgpjrl3fad90737X3zrPJZE7ZkWGXxj3Iin02KPBEeu0UYPedV9eWzMf6OONWvzU90N0CNten/Sik1+6Qzr2SRaS1c9z4C3Z0Llwi3oPc7to0ue1IqF6s4YI25lFJL73Pf2y8/fTWnjWmrfuSbmP1RNSrTwG22y9rzv7+g3/wD36I9HYMf2CA3i+vBr7ZGni3N3+zx//t/Y+igV/6pV/61r/5N//m04KPmBaAXYK4ugFGkeOSvN0f6JOBEzHeAjcQu0zdMrXeK+yWZ4shoOSejIItcXfhtaADAAWwAwhrc0BvIA2gab8KjID/gi1ApCCmIOIu8kBVnzMmwBVZn0BZAdAFdvve+oHbkhz9BxK0DVQAZZf4XqB3ia3yd9yfSPPn6tY+QF4iA2TT72xpdrMs7/4OMP7lv/yXv8ocDYwhM5Nr5WW+ECWy0L2Mo/5pk/2PaAH3tuY6RAhQpfdrO0Bnx6Ngfm0O9Hv+BhqMfcmm+SUruGeQaSQSKZ0uRy5uNq0BoT5/Aeju7Rod2VYsO7j2/B6xNmTi2erqaGYcyZa1NMdW3q6RkiY7M5zoLEjiZ25Wv8OsmrFdveRFCq8PoS8HntEtG9ZvevEu8u4jawu69HeMbTcviTRPPa+v3XoqqMEu2WHJSucRm0HOSlzWH31qJrD25fn5w/1fH+qjzBukvVloAZ/9XTDpc/N7ZXoY0j6vPT8158R1md4GfxD3z9XPzqYva0HH+Yl0XRL5OVLZuV2yalxs/+ejJj/dey/dqxZ9f55cfa4+iL47jypLfWLlqj/e57vG8bN2RfQgN8/WP6wPs3G7aW4Qwpy7ayQSq3zXk2IE+KF2zkfwp//wH/7DrwKT9YmCla37/fxq4BuugZf0fsMN4O3+j6ABpNeCLBJsAbMo9ztA+ER6V24L/YAqogDsytoBgPvbdwO7GF6g7EAc4OvK10XVdiz1jzAtI7gF1TbJS3pLXgDfAosLPm/7VXl1BlQCMjJJAAxQcwmD+l1X/9N4FBjtM9KL5LaNEo4vkV5giW1c0kvGC35kBa4Zkp181ck+G3OkBpHb+P3pn/7pJ6LrxNrZFiIGLALP29I8wDaSAqABTuxE27L6lzytT83s2ua6egSISvbJv/u2L19gqv+AcPXW559swjU6Uv4JeC7g5CTqHt7V4ALC9ZR12TXAVX+7Y2P1777DnZolt5tDJtfc7/wtQZFBNU/23EC3emQlS9T93vIlEeYwu+2WbARJdrLjra+Vnb2sb+yZTa3fSB0b62FoxmT1TYY9LxAgi26elvSTsZnA2gV7QtzrCwRjtM03l9y5t3Y2hjKGSPd0YlcEAs5OGsSQ3a1/aXuCJmSXtZ+OVp+TvZ9Ib23v+l9zVpnOhWb7S3qvL2ZH16/yVU8+39zj7zqGu7a2Z9+1XbuS2HfXJz7n+nLjU98v+MXXrJ4GLetDze8GhS9pZ4fGq+uKtXj3bHHXbmXr2lk9krt28bRu3aAEGT03nf2jf/SPfuD3jI1bd2Hd9eX9/mrgG6qBl/R+Qwf+7fb/hgZGen/3d3/3qwNtSnoRsy7Ya0K09SMCZmugLOue99ukW1j9VuMWOxHmRnoLEIFm4MvfjwgVMFniNdL0ve9979Mj25oI8BZcFPQgNRbhS07udwv/JcKXFJb0FXQo5xoweOX7qL62e8nRJZjV20f9UwfyQO6S3nutoOgJdN5If8EawgPg7d5sBGn5n//zf34av90fod117weW8AJGtjRXj0hMdYhUlyzZ2kkHbLSguqBTv5AOWWd1PpHS3qPTXgPqK2v1uzY+AswrN6LYn18ClJFNP7fDNkqM1m/bas11ciBxMskOe+InVn8PwGo2em06oZockxXpYwMCX2SWVXZi9K4v02g81dU5MNBvbG9bq1+mXebLWCOoxlL/BcGQXkE1BHrle24A3zOZut24md3dY+/0t/bU3bFXjq0bPwEL/TDvbP/tuNa+1n8HC7JvgQZBDv64bTeA0fvkb8a2AYnZo0DJxmaBR+9Idw0goyDEJVd8l2zwvlcHdMq31C+TcX/v9t/O9SeiXZ/Jx6yvbdvYrK+rY23I/u77DUJop7qrDdMFm2kdVz/q4IvMjcpdP2M3hHXOnLMroQGqrovs+Ul/dw3qGqKOrnMfjdHKTG//+B//46/En+zG9hLm9vH9/GrgG6qBl/R+Qwf+7fb/hgZKei2sFnMLtcVU9TIESNMlTzIGW0T3HqaDbXbdT5JYWFsH4FCCYqFs5sEC3nZLLvbZVrrVuSzvfuZm5b/97W9/AiT61D5aiLt9GBivapGpEpGCKhF3C3/BrXoKgrRLJqBC3++wXiLV5/cZIJOdoSdtXr21vgtW2i9A7Kl/BZhPRK+kF7C/OiDX2rS1dVuav//9738CzQucbGu8dz0FU/bcbGxj7SeKZF7IDziVpJJ5z688AC4oUr0iT7tW+6AThKC6rT27bnxKQuicXXvnHbitXip/9VxdIu5+c3j3ph9y27Z462VnK+t9Sxnu9WXXNw4bmxFPGS9y+0maAmUZX1uTZbllbMz1u1UXwPZzO2t3gZB9d7qwrecO1TLGggKIL6BsPHZfVneyNnCC4AoIIMKT0ynJiI/3sFd/9WR7cOfEPl+SywbYhHrJT4/NtrYPMr7GVj8FEmpj9Lxrk7vBgOnCqc7IRUlZCfiuq19/6B3JRqL0a0SQP24wxjxju+Tlc9l3/ezqZHfmh3Gm4z5XMka+Swq7nnQuXr/ref5r8q9tB/Ot/Poq2IP0Xv9evQkksf+SUztNyKuf1U91zzewi7bbIMTmor5ob/cFGRuQ0JYxvUFBOlIf/3jXY7IYI8/pEz3s+9r/jd/4jR/6nV59vePyfn818A3XwEt6v+EG8Hb/R9DAX/krf+WHMr2NYIveFzx4x86iDPAXKPnZlr3LtTq20G5BW5ao7xzaKmdxvYCki3PBQsHB7e7uDXysvT0zGbY9dovpT/7kT36SRb0lY+qRVeoJsF3EEaTK0EXfdkYAqoSnJPKSWvcKUJ+GsiC0910HwoAv8n6O9D4R3+qoYLAAig52/wYQnsjvyjXocAH1nhlA3vWR2z/6oz/6FLRAaPfs7GdjtLJ2Fdhi6KdWSq7IC1gB9nTX4MDN8hfUmQtIpOCC9ynpgK4QlKdgDltu/Z7r6eaIgDkJJJp7BaMbd7swHK7U+4A1nZVMdJ6tHGLcbd2bUxuLybJ5ZKyAbKRUO/Q8WUp6kU4AGMH1XV9LfEd6Zw+TYdcX/Niujf1zsFZJHpB9iQK9I4p7xviUNCC9tjevvvWB7/DO5srJcCOtyFhBen1Ft4p3++vtf/1HCZBMPBnJrTy969edh51/ZER49MEztXlz1fbryoeYC06y69XrAC1bfmcPK1fSe4mcuq//07cGoWo/6vzc+sAf1Kdd29Fux1D/6W99mH4QeraINAq8lZiujHFbfYIq1+/QD/tQVrmPbN34Gfu1Z2wFvcjFN3SNN+4CG2ySXgWrPtKPcTT/7jiqv77HHO2Y/tZv/dYj6W291zbe768GvqEaeEnvN3Tg327/iBrYwvO0vXkLrshv3/Ox6DfzUPCN3A18AwYIzL7LFA0c77uDYSZHI91b/BCRbn/UfokxsN6/k8/vfK7eAfX9H5nY1lfbG7twFyTtGVu9AIWCaNsXAehm9/SlZLqgBxG/wIssH10veHgqU2A7+ZQvods17QMzJa01H/XdfrQvF8BMb4hv5S1wBMLoszrUvkOCtq35D//wDz+NhZ9k8dNC+oFwbfz9Lu8IG2BJJsC4Y8dmBAeMHVJBtpIi90qablZZ27Wp2sjtMzn03+m4NyBAZ6u382PlvFcrINWdFCV+qwOQNi6XNAlSTc4GcEY8F0Aa8Rvp3XO2Uu+ZkVJ6Np9Xx/rjHUHjxYZL3AB5/WzQZe04fGlyLLixbLOspd0nsr8F1Wyg+u34XVKCCO/vyiF5tmgLKDTgUruqTd55wCbIxJcV8Mv0KnsJkPnNpm5QpUEzdbClEvMSzdpgXw1hO7UR42wM1x6iN1m6/VWgaXqY3hDf+h1tPxHVjmP9UzPVe772VLlqU/VpH/n++qr6VOXXlu3B5ofT3td3a5/5iSyyafYgsGPeIrPmAx/R9Q95vWW6NtGl+c+n2QLvvnX7BvB2vX0gb4l6iW/1pW72x+aqa/7fuHR82dja/83f/M0301uDfz+/GvhYAy/pfa3j1cCXNABgPJ3eXPBf0uAZYK/R/S5eMo2IM6AFEA+87tlmyGSodn3PAU9dbLugF4Rc4rt7wJbTf0ekJjegXP0UbOmHCDwApS+73p+M6OINhAJhBYquVRclNRfoF3Ddz2QqqGgf6Ll6lO29RKrg84KTC6b0VfsF5e3zUz0FfU653bVmPBHmjdmyuXuPd+9jD4iN9O7+APfG1u4C9e77iJAtqAV7ew44s33V90ueVzfiqB8ALMD2EZClj96/9kFec4ccHRc2r/0nEH9BY8nJ7iHy5kKDSt7FvePb9gDX2trsfvNI8AghnM6d0Ds7s92Y/W3eIb2T6xK8yWuMyM3vsH2vRax9P9mzOr2jLyO9viFtdHuDMYjxtYuNgYAfsoGU7B7Sqy/9uR7Prk3bX0vmkIf9FQC87dcHKm8sGygpiecnG0yobZOLvbHN+ky25NrGucTlBk06vohz5evrGey6QRq+qD78ab2q31OPvw2q7NmS3mZD6xc/WhOv/7/P3+dkeHd99jF9rX/sim8SXKp89CVQ0Uw4f8j2BDsQ5JuRre/s+rFyJb3WLjbV/vG5tRNr5T0TwfrGbqsXtqON2lfL8ctX5x3f2dev//qvf3qsuMLc/Ggc3+uvBr6hGnhJ7zd04N9uf00NlOiU9FqcAQqkDSgCxp9Opy2p8xzyZaG3EG/LKnBoYUVGlCELwGUBlFUo4So4Wjnv1K1dYHngpL9n+USUqQ8oF9G2UNumd0Gl/n1pwdemxbuktaCFHPp1+3fb1251IrK/azIsBbIXdFxg4rtxbRsFTcCb8brlb792v6RAvTIOtoqO8P7xH//xJ1CJzA5cjvCsjN8NNUYIkPdY104JC8C28j6Ted8BzRIKgRMBmulMMGQ6lZHrtkHv43YsCl73ue/93TGZTB9lYtXDjgDWzg22ARADvLXl/qRJQW/H+NZdfU6+HShmN8QCEjKxq3tBLT5gZTc2u+4AJoddrb1Lrvf9vnNK797r3bgu+LHr27mxuh0kNf2b/8gCHTRY00CCQAef1GAeG5qsSC97QHrvWJsDDTR0Dt9dAuyIH3EyNDstoTQv1Y1s7S97pYuSaD8vZdv/Jb31KdcOkK3qTx/r68l2M930pe0GhfiH+p8nUnX9CB9UIrYygqYfkV3kju+tj/XM9PY5/2hdW3sCP3YulXw3YEtPdCszvn54n1q/vU9fv8FXrbyg8keklw+h52bFO9+uTO6N9ArsGOfpo/3peHWtWPmVq4+6a8vT+HfdmLy/9mu/9tVj9Wn0+9T+e+3VwDdUAy/p/YYO/NvtH0EDFvXvfOc73/qd3/mdr94FfCKZsi8lOBbvG4G/keyCFYs0gOxQmoEkW/YcDgOkX1BcAlIgWdINCO0+MlXQf7PHJfd7ZuC6gQE6afZJ3QUstoy5pzwdkesjQFAg+UQmV68sQwHNrvcd1uriAnkAojJpq8CjYPSOcUFxCWTHuoCq/aZLGbndc5qsDMO2ov+3//bfPh2Ctkzefm/X+6QI5g4kGwG2W+CnfuqnPtnwCJh3W5Wlt/ad/oBnQM12Xs+UAOnf5JS5KlkokL6AtcDQ1n9tIAnIxe47BMeWxhKfybQ+NqO5urw7i3SylbVty/d09rS9v67D/JDR66sJk3FBCGX2nDkq64XYb27I0nuGjcmG8RclLyU9CAY9rP31wU/uTLbVjShMno0P/SHvnc/sA0AXaFkZZw8Ya89PPu8lszkZy93zuQFDn9lF/Qx9f0SuvPeKsNTe7k6JboElr+DM2mFPfARS1O8NfiDhiFb9H991/UN9xGT3nX2YR+ZLyeZdti4h7dypj2kbneNdF1p327w+rc+3vcrSsZpOFoQTwPL6heBtfWRtif37ua997yFi5vGeaRZfe7baV58du9V3M+0f2VjHsnpqsKV2ap2wlt5x8b2kt3qm/3ufHP7Oj/zTf/pPP1XHXu7nazPv91cD32ANvKT3Gzz4b9e/pgYsQEgv8L8FFKAt0C5o/Gix60KvDlkU9SO427aKPMjOdZG3sCIngLCFd/L4DHRXLv2T5SnpLSgqQSS/w3J6DyF5yt60DfrrYl9wVhlv1Lqkt1F8YAAYmQwlbatTdrAAqNmsBi5K/rRT8vYE+gqQAMQncKTcE+kt6J88xsQ7csD8d7/73U9bmwcqR3gHEEdyRnZWv4Oe9tye+YVf+IVP+hj56VgYqxJzJArwamZm90qUGzBgYy0DmDZLbGxKmvvsnn/K3Bn71dn3I9sH9ay9EjegWtavP++jf9Pj7vsN3wLhAttdnw6mn4HPPa+9zdfJuYADPciKIVDAeUn5zTKuTy2/9m8GyhztnBBEmhyboz2szruia2t2s+/rwyWa+47M05sMqfHuGGl/95DHtSFzvTqeSHrnYfuy+szduupLAp9ILzvre9ZPQZn1v2RfgIGOBWQu6TV3K98lJHT2kY8wlpcs1uZ373Ok96N76hQgrV8132pLHy2Fd71oe3esbhv1nZtnAjuzB2vbU31dc+ob+CPZ/43b6mKLPSF8dqvNroOXvHbnwJ3bq9ecuM+R0esP1VN9Pp9y17UvrXn1ObWrK898ykt6vyaQe4u9Glhs6C+08P+8mng18GrgYw1Y4H7xF3/xW//6X//rr37mZosRMPREvACWLlpdEJvhWpkt1D1d1Ta8bU9cRmplRlaQG8QTkGwWA9EVTbfwI9j6VJIjS1Hwa/EFWG9G1vZAoJ8WW+6Cun0vcAG+PgJRJTkFkAWrT+AMaFFvgwHuqU9diHi3ORu/6oJMX4rE3/EmZwHhJRvu7frK+9s2ZysLhvzBH/zBJ7vZ2A8Aruxspdf2HdD82Z/92U8gcdkWB11Vv/pYAlOSxeYAUNtC2ZuAQmeTsd49QRvZNfoDXNkwW1zbiMjq7FZ0WUM2bb41+NNnOg/Va96x113f/Nr4y0xVJ9eWkVKBnpXdnPAbpNN7SeW1X1lZWcrJbmvwnlt7dNogkvn4BKY7nrZVT54RYIflbfy3M2D3q689Ox3sL10bo42jgJz5I6vabbpsYc+t/0jvxlSQ4YL+Bp3Y/yWFbM+cMq9ljs3hZvYEZtRFl56dTowvH7my7IHt1a5LgBqkKclVf31a799xK8lpP33u386t6/duG5f0th16rE32+X1mG1e+ykAfxrDyC9axQzZhbev8N0YNELLl6lxw2Ksb/IDdBaundq++2hUZ67/1qX3tDoQ791fO+m+c1QsP3Ezv1S//ecf5rjX00ACRay/prTW+n18NfFYDL+l9DeTVwOc0UMA70rvtzYjRFp0LCixqFkgAst+34ANTFl3bBmWlLIK+D5wNwPj9VRm8Eqa+g4ZEIAJd+LvwdnuXugpe3N8ziAhACFx4lw85u6QNwbmZuJVbvwqS7lg8yUT+kt6PQMPNLAFW2jF+iDhQj3gUCGmjgL2ZgsqqjPYb4ChAesoEtH56Nw6yJSMv/+N//I9PP1M0WW2JXYbXO5x+SsfhMX/lL35ya/3bT9ggWz1oTF9LDpFQJKf3jH+B3iUVu+f9boTOlk6EhI2aF9MVEnkzb3RsHJuBc03WcvV3e+sTMF3bDnZC1kYIJ6NDikr62X5BqROk9UdmFRjfFmnv45O/JHnzR9Bostt6TZfdmUBX7KLkqcSg1+lhtiEgwmb2V10IEp9lviPf9MTmVx6hLem1U2L1rO9I//rMFuihpAMJK5Eraeh9gQ5jXj/bcnxOfUwzf+Z7CW/9XIOFl+CuTrooGanPaF/uWNUX1Z7qA3u99nv9ZAld5yj9lYS3zvq/63esb8o3QHr7YjxLDNnV7iGh01fnA7n7XH2l8aufND71reaMrfvWJLsr9F897VP1dYMCt1/1dbesdan217X0Bjru99pNx7pBBXZWP/iS3jsb3u+vBj7UwEt6X+N4NfA5DVzSu0wvcmcBtNgVkHZB7GI2kDEQWCAI9Mr2dGHzk0WrY+UGCGSPGoVWb0k4klHA1wW0i/3T4r7nCgb7rEVZ5kYWqMBpn0X0HWLi4BzvaW0L6SVSJeiIRMEDfRcI0f3Ve4HFBRJIDuCFCK5+7yI26/AENAva1lb1uO8y7SL/BY63vqsHoHjXkROZqRHbvcu7vyNps4npdu/4+mkc11bPsnq/8iu/8inI4AThyeZ3M+lGH/QDmXEfWVs5REM/gFU2uOvKs1WEiF09ZYoR7D2DVNAFskNXtrayCXqe/M1MXr2bY4JKlQtRm23r02Sytbdge/ILQJm/07Fxmt7p0H3Z0dXt3V7kfP0pUUSc95e9l4Tf+VYbMkbs2kF1I7/ry+r5mZ/5mU/DJ3u2NqrjyYf0Tlfm9P7u+4It3gk2xrY2k12goLJe0stH0TebusQAobiEw/X6Wtc6L7VTMlsSWB93bcr3+v2noNeV4Wmeu/YUNL3tlLDeuu7363+e/GL9oKBD26QDc87fqyd6uGuK6+axoItdBU6Nn+5snzcfSxjZedfgG8SwFs/mnjK9reMGJmofd51om51TVz6+oP6zNvq0bnXMnoIOvW99KSboGO/+S3q/NCve+68GvtLAS3pfY3g18CUNWND2Tm9JbwGghchieTOrwPgF/SN9AGfBIbIw8IzklogAwWSTISrhQIQLVoAbCzlicOV/AgH0VAIHtNxtmk/12b4NWA+oXKIPpGnjS6SXHhrBb3ZFfwuKr2x0uOvNRk9/fnLqZmzo9Alk3mDCBUoXIF3CSfeur+0BxLU1krr/+13eZXkFQXZflnflAMARnZGSnTzuZOAR45WfbSHlwFVJ7XR3SW8DA4iD/j4R+2Zq2PfK2T6OfHm2umBvAB97RrZ3vdlhemMTSHMzpfrnPdoFCPavgLmybX7o59pjr8jZ6pkds53VNb0K5owUCnAhobLX9OaQnz3rnd6SeeWfSC8dXZtjl7tfv7K2lu2drUz2HWomW96+1d47P0oGVh7BXTurb20JaCnresfvkgpE6dpBM8jtq3mNtJkj7NicQ9iND5LSHQR3/pW0yQTXFnu//pbvcp+Mn1tfSsqUKyltXfd679WvP5G7ErGP6mxQorJot+13rt1AQfWze0ivw+T8LJfTw0vorv9HaumJP2E/HefuzpFZrizmAnmvDT4FCBpYdn9j3mDw1cuPSno7d59spvrt2PInL+n93Ax7770a+AENvKT3NYhXA1/SgMWxpBe4Aqo+AjjeN7NI3owT0L0FTDa0p+IC7vfdoQIR5FvGpYvzBS9dYPe5mbgCz4Kofr4LP1IweVZXDw3aNdvLgM5mhC/YLIHsmKzNp4g58lyyWnK756Z3wLUZN4DhAs0CjH1eFhUQX9lLmEsunsDLBXEXIMmq7Xr7sbaQt2bLp7+9y7vDq2Y7Mm3T88jMSG6JyOrZT+b83M/93Keubmvznp9OZBdLalZPgWVJ78qx0X0ueUMmLrhGUGVJjYWfMUJcbd8G6sy5jrtrdw4N7JYc9VnZRrZoV4UtyEi3U43JM2C+f32vl870YWOH+NHZrsmo7tr+lci233Zu0Km5vrb9zBR52EKJ1dWNeYrkGpMGctaWMwKMv50C2mB7+zu9ysY3eFACvv5NLq9glOTTkbpWBxu5WfuOr3nZ4GFJinm3OhAjgYISspLekvpdl6XVRv2MOW8MzX39JksztddnfWldqZ7JfG3cGPLNn6uTTi7p1b/q8uvIduUjY32mdZDve7onqEt3073AyJVZP+mB7fW6cVq91leZXq8RlPQ2kPLRWtK+lVDfoOvuCVw/BSxqe51P5ua1Ef7x6lZ/tX/XJd/3/Et6v641v+VeDbwHWb028Grga2lgi8uyZQ6yQlJKWixsjVwPTMsKWSSRTX+BxGVhBkgdgvNRhghJ6aI6Ofy2ZxfeZiKufBZORAfIqZxAjQzfzYTuu8wYQKgPGAAAIABJREFU4o7orh6HGMn2kE3bBZUFMwW1nyO9ssUlagUSCCOStj4KKtythfq9tulkhxoBTcargJ/x3H65/hEZNBZIQEmvZ7S7MrMJ71SO8P7Jn/zJJ/Lg53XYzvTg2nS+sdm7vKtjW20n53S259kPewJOjUmDEoAggjb5gdcS/wLGlRl5Q3jp1HxAWGo/t8yeLTmie9mWfV8bwC5SaGynt2YygWFbkNUz4rf5s/5NV96RRkzXlz27+vbXXEFUS+Z3f/MYoe44bmxWN8K1caMfdrm+rMz6tf6wEWTWnNRmdW6u8EGCPrs+OaZfP2M0Of/0T//0U1Bk/71rfQmA/vIvff94siG9q3c2arwmn3trW5/pxWseZL62Y64aI6Tb3NEn9ZGvNkJXAkr7K+OMEDdrxy8h5p3X9K9dPqXz5OqfTykZ7ILDTm+7COqXSK++lhSV9JbwssNLvBCsp4XQmJnj5pdnnvzeR/bYdcnYt173rx3UJwhumceX9Hqnt6T3klS6qh1dmyeDdYWcfJeAn7Wu5L+BiwamtPek56tXdQhMkfn+fUnv14Jvb6FXA/8/F/wXn97Tm1+DeDXwgQYQgy2cIw//4l/8i6+Iw8Cf3/FElAq4uoWuWTEgF7nwjGzdwOMW85EUpPJm3NQBnMnulSgDTJeseWZ9Q6RkS8hZYF2Sh1DaHurwm+kHeUEQLNhA2GR2YvDqR1jJg/gpv3roFbjxTjAwX9DUIVQHYAuoAoF0ghBNNuDeNTopWLykq0D4grW1sTFFApoxm6y2FgP1+gsArd3Z1zK46nFis3dzR8on0/e///1PmTY/t2Pb7U//9E9/2sI6UrM6ZOPolR4FJzpW+g9oNbDATpA/fZUJMZZ0icDYDs9e6baBloL22mo/G8fVS7+14X1en/q+rcNtuhthcpQ0kWPkdPNv25TZBftdm4IpI6azaUEh7y2u/T3bnR6do4iSoIDM8+remNsWjXQgGe33dG7+0gO7Zu9+n3n1IH7Iu5OcBQZ+8id/8pP9rC/IvgAc0soPsR8/feXVhbW78djfXfOTMuS/c2TjY17wXereM4IZ+k1v5npJJftAYhsULMFhowhM7105+12b9TnGB9ktoTI36peu/N2hoK222XqRN3NL5ppP6nU2euW/+u+z996+P5E6/dcGGfVXPa6Ty1rR8xL0Yc8Koq28HRnWoc59vsYauHFcnX6yiG/lM0umO4/Iqx7fGyieDfNRlUUf2fpH85PPvONAN8afjVxSS9erp3XVVn7jN37jB36jly+AL2p/7+dXA99wDbzbm7/hBvB2/wsaAJz2d6T3X/7Lf/kJ0G2RtfWoRMpihBQ4gGjXL6EA0i1sq28ZIodXDXQPNN5/zboCQoCERVhb/d5oNrBoIQWSb9ajBMTij1DI+BToAZKISH8Hc3IPRDsxuFnYZjYu6bGFFBgCtmTGLtAscEDSn0jv2umWzYJv426M9OcJwD5lCciwOksUSgpKiAusgCsgzO9NTnd7l/fP/uzPPgExWeiR4v1fOyNM7Gm2MyLzEz/xE9/6sR/7sU+gCekFooyBbEqBtH7d8UDSJ4NMbIFvSag+uA+IsVtjIJvZegqe1dPgEbkaqCkxWF+aSdVHgYo9b344QMr3kdFlf5vZ3XNeR6C3ze8B48ndrd+re7qmH5mtZvZWZm3sLyK6ejZuMs+7d8ncdNGsL52W9Kyefd89ukV6tYfMIyNr1881IZ4lGOos8WbD5gVZV+d03yxtfYuxE5TYc+aivpVElTSwiwL/Bk9KepFM7V074gdLZD1z27mE1fww1xHI6w8qZ+smy5NPucSR32jW3xzWLp/VOXbbe9Jdx6595If0T3sdC8EUfW6AcOWQ5gZpvYajXc/KwO+v8eKT+W/ylQSyuckiyOT5BkXuOHiu/WpwZW0KiHWNb3Dgri/Vb31Z587kuGtWddH1y5w2d59s6yW9L4x9NfC1NfCS3q+tqrfgN1IDJb3b3jzSu4VIhkJGBNC6AHXgGYAEui1cXcCVsY11i/eyKCMrsjlkkVlqhNt7jRekNlPUBbNAp/J0cQc0ChgBIcQbWOyi3Kyvd3jd77uUsox0RqbWtXuI42Rbfbu2Z4F14OICCfr9qH8lFGvb9xIwoA2ZB6K0eSP9F2QjVsBLiSRCAvyWTAJGQNQI1A6u2rbk9Xt25Xd5d31y7n3dlZ+9jPzOdnZt/2dLSKBghb7puwxfMwrGYtcQk5u9Lck1NogZ+wMsERpjhQw2424czCnyrC6A2XzxHfgsWdhzy3Sy1dqB8QPSHa5jnCbPdLg6mulFetnu2qcbmXR1OyhMFmp/V3/JSrdjKr9rI59rf3VOxvUdKTTHBYNKet0rSWCzgnTGe8+ZnwJIfM7acq3lEAd1ymyX3O4eWyJ/50+JgTkvWIFoIHnGDGnw7CUh2r9zqPaHHPJPzbKW9F4Squ1LDo1lScoTgX16zjV2W0LWoEKJEx2aWw1M8CH013l4yd7T948Wd/OhNssezU+648crv7nrecRWH9iRcVWnv3Yj8Aklh7t2Saf5bJ3ij/nT2/cS7LsmmkOXCNP10/pySe8lqV0/Orbt1yW9ytFz+7DPL+n9yHrf668GfkgDL+l9jeLVwOc0gGhuMRvp/e3f/u1PC+2AabMtFsaCOwtciQMApbwIOFBgm+lAtxNlZZJ2bfe3bXLyjPTYUmwbYMloyeRd/C2sF3RcULE2LyDUn/1FQoGKEs+1Obn6vIwWooC4dgwKfHd9ZYBZQYbJbauzNm82p33+CKgA5cAKnV3yCoSXeFwgViBecqfOyuk+wnjtR/ZyJGs63Jj/wR/8wadM7+7ZQTB97L3MfR/JXfnVvezudgpsW7PfUt11PzFlDBFfZAkJMh62AgOYthAClbtfnQDbxrCZZONTm7dD4RLCAnxzRiZHtnT19XTtawe7L0DUbfgFnsA1OYDxEiN2Nrkv6UWqVn66dBq7srvmIKv9LUgvCV8bI+i2Go98enUCkK+em50qmUNSjINMVcmwsTMOk5FdrI21bXt1f+f4znGkgC0Jitw5QlbljeP+rn7PCSDJ7pWUlvSyDX31vYTX/H3SN4J967++q6T2kib+gu4/IlXXBz35pPq++iHjVDupXyoRvfOu8+dpfbtyVP4StUvG9v0j/fFzfJpnu14I3nTtYN8lnfxfX5Hp+CjLZq6Onsju7Vd1duv2nS0bC+3ewMS93vq0e8nzU39KeO9ntmYuaPMlvS+GfTXwtTXwkt6vraq34DdSAyW9tjfvmnfxLmBpxmHlbOV9WnD37NOWy10HDPdZtnB1r75lhAbSR3KA9rUlK4WgiGIXSN2FFEABEu59oL6EoqR0n5GZAkHvZI1wFbCu7AA+MN7tz3R065RN0kfgARkB2Eo0gT7ElGzXiGXJAC+EaOWAOGNkXGSC971ZtrZRWVaOzA2AGCdt6/fGRMBjhHb/9jNDMrojswtGTHdOYt522D237fEjV/v91RGXkd9mUa+9yWIa0xKUXStJXv19bw6Rqj7ojG6QaDZAvwjXdCDbW4JiHtWWC4rd3zUgHABu5qnbmyeD+QLE+g5ks2XzT6BJ+ZHS1bP73drr+0ivwJOt5DK9dHcB875PTw6xm0wCFeYfe6yN6ScbNJeRy333TiJfAzjv7+ScbB1j2eDZ2GyH/zLH6Mdctb3bu9rmnT7yQeyuxLjy0T+bUq4+Qd/r8zqHOrb01Xlc+zHn6vfu/ZLeBtRazuf6945RiTUd9q/7rfMjX9W2mkF9mltfIr0lYpW9+n7SB312DKwNH5FevsU6tj5bByansecz2K+1t+tBgwzau/q6Y0G+6/vrq4zJLVvf1npL1O917ZSkXjv8SKaus9VHbeb24yW9VyPv91cDH2rgJb2vcbwa+JwGLLz7W9Jre3MX4UbA93n/HARzSWVBVLM2FzTKxFl8B0IHUkeKvH8HVMgSr10RdRnVG/ludghABS4s4je63QUZ6Fo7DghCKtY+4I/IALHuAWrIcTOMK1viArhPp8jyykwPwASASi567Pbk25+Oiai/tlfv6nDY1uoBsOl295FG5Uv89UFftV8CAOC1z6tXBn/1733dEd4R310fIdm/kaqRYllBhwltO/NI7zKFy/QCTIg42wM8S2TYgLLIDDkBVH1BAMlPjwAbvbE39lDyX5tHZmVYAGXji5TRzyWtAj/k7RiQwRiVmCGMgiQNOtkNsDqRwJVHeulgbXuPd/eWuWWvDrFywnD1x67nK+xq2NjtGQSBXVd2NmesjHPnNtmNR8nS7s12ms2dDOvDru99cDs9bFe+82vjYO6SrQEf71g+ERPzYrLxnSsn09ssnucvsSrhK5E1txvMqg9sffX/1zYaJOD/ngjLJVraWv+Ny9Pfe58/q1/zuf63c7bE3/zlb+vjntov6daHJ3LXoB05Vnd38hibG9Rhe/Wfq2N2w58IhnVdbADSdfbH9tlO17COD3+j7/Rx/965ww6s4+4/2dsl4p3b1XnH9q61bPDaWOuunfbzS3o/0sx7/dXAD2ngJb2vUbwa+JwGLGBb/JBeiz0AbrFHhhAAwL6AD0Ht4q4ckoXgNhreLNbqkx3zTiHCC+w3U1awd4HPjViXbO5e38nbs2S9pL26KEBA6AvCgGJ6G+i2DfUCvJWxBVLWCBAB1vVhMpWckh8x+gi4NFOmjwVTHbOSP9m9BgnIUvDSbPKuV8aCV+SP/ey5BTb+8A//8NP/PYcMyfhPB0jwPo9Uffvb3/70f9lf7/Jqs+Bube8ZWVfjAZB697eAsWShwBCIozd9uHPh2n+zObI+zfwAvn3OPPEKQG1rMtvibQ4UEAPNzRSbt7cPCGczugItSG9Pf0aK93fBAj9bNJ2sLu8N7xl2QF90vr8I8too6UTI609kos0pY4kUsNfaXeexnynatT3roLnpbLY04ksvAlnXxyCpdhQgyCUI9F17ENDQr8nCHlxrn0tqS4hKVBtA2fXO/fr5ErNLTNwja5+7pKRk5a4j7LLXry9uJr9k0zOCMZ23dxdJ9WyeaLvzp/7PZ6T76qDtX59mjVgZB5GRvWPEzhBPAcgGmG7/tGtM9a02eANozfAbH88/kcb6MPWTtQGjyub+telrI8aXHPreNcK96rFj82Rj6m39dPWS3jvz3u+vBj7UwEt6X+N4NfA5DZT0/vIv//Kng6z2T4YDQQVQgbaBY++fFqR28XwiAPdnFwZwGm32sw4IIDDbbEvJ09MiWYBjES8Y3TVAQqaqQAWRXbllhbR3gYPvJRq71qzV+jsC11NyC3gQMwAW4F49Djkha0mv8rILdAjUIHiIsT6v3oKzfafDZtRkpgpQnkB2dSVwIUAgw4dcGtu1KeM2kvvd737307u8svt7ftnfbaXd/W2F9e7ttqQuuzvCu4zv6tw9begLwEXv+oyQ7ZnZcMmBvtIJgAvYNXhg3rj2BPSUke1fvSW8e0ZQpzbUk8rZpazo+uHgN6QVqa19NEDVjKrgQIHxrsmIIb0CHrNf77WXuMrQC8ys/AIQGxd98j40u1gf166A1j47CK+2R2/T154V8BKQcgAVmze3Xa8N8FuTfbKyI7s3fu7nfu6rXSN7rvbMj3hfuoeM8SvuVZ/93MCgceAX1d+52iBdCaQy5iWfQAdP87Q+9No2Gc2L+iR+retGn6/PKIF+0kFJ0a3DfPAcXdUWro5Keq+PUrbtdG15WgdLKPs8mZrprV9oXdqo37u2eYOt2qV/60aDd12bu87VFsxX8twxEFRRv+/1D/r9JGN10nGnY3P7kt4GjcmmTMkwn6B/7afnXtL7ZLnvtVcDjxp4Se9rGK8Gvq4GRnp/7/d+76t3VBEqIHWLlvdVESCg32JrcQUwRcplVrbYFuD3oBdgH/iUUbkLeftzs0OAQkkIkFAZLeaTq30AqpBPxPMCqgsyL0AsWFu76+cyYwPJfQd199ZP22wHInroUQHC2mzmdN9HGhwE1i2z9FJQAnQAL2sbcSrguWC7JEK96wNSW1BDxupfYAFpaH9HdpflnX6WdRvJ3Xu809XqH5HacxuHyfGzP/uzn0jvyi1LvHaaRZ8szcrbUsuWd7/b1Y1TddJsDtmbTW1ZoPOJVKjbnDE3EC/2aG4ggJPPCcd7ZnoAopsFq10LzBTEXwBpbshc2rpfcl8APJ1NJhlQARXj10Pb1u7GpNubW++eZeMr45A6mdhLeNhjAw73/WmkjsyTi2+hjxJhAYRdW0BFQGvBEz+t1PHmF65977u+CQgYi+sH1ma3M/Nt5t71n+phb14/4I+Mr2x556q26y+fMoH1A0+kpT6U/o1H/d7a4w9qf5dImi/Xh3buken+FZAxdvWH+ikA0XVjn/mo6oh/ZycOX1PX1Zf+W+/0resHn3cz6GypgcmV7fzrerM2BK5Wf7dmG5OOMZ2XYNZP7XqDRntW4EV99f/6SA7PV38frRO1+36m59rPtYfaRZ8lx2/+5m9+tUPCfcH3j9p9r78a+IZq4CW939CBf7v9I2jAgr/Tm3/3d3/3q3c7gTug24ItOmuBLRABhABUpFfGxWIFLNla2ezW2ml2pyDugryneyUgjUBbbAv6Cjqu7Kt7oL8ETl+Bo9vWJaUye8jZSBhSVjkQMQQIobTwy0ABEYa3715f0guYX6BKZ6uj2aCCkQLSkicys4k7Hpf0ygQC89rz7vZ+k3dZ3f3bNubd3/fpaZ93DUnc573LO7LrxOA9t7pKPgocvYPKlqe/klDvUwOQzfxO5mbC2IexBxJdb1CCncx+Sta0r172Yn6wx/VvhB+J7CsBxmCyAsbkLmE3NuQ19xAtAShjc8d57ShTe19/jJ95umcn6/ori4RQIQ4IqIOvdp/8nQu1vbUrU35tn75LWG7GuL4JcZruyb/yk3ukd6R9siL55Hiy/5IL7dd2OkYlvWxlf2XTzbuOg7pukFAfdh2pu3LWJ14Sd/Xc7ced/3R7dV5Z2+71w76T1/f6oqcxrz+lKzatPWtH66wNmFvdVdGy9dEl6/W1neOrR8Du+kXb/1v+yrk+aafrDd03UMN3mXv7W9n5/dpKbbx2qQ5zlM0Zk+v/W+edW50DbKDE82nNvevOHW/6pq+P7r+k16i/f18NfFEDL+n9ooreAt9oDXSh+853vvOt3/md3/lEehEo20E/AitITMFmwb+fngHQ197dvmbbq7YKcp/AVAes0fUn0P5ETu+AP0XiXQNMAKX9bbbt1t9y0wNg793FHf4j4zvZAY/VOYK2Z7zXahwAIXoBhPY80AVYTQfG6gLNAqbqteWVKXllIwUlrvWduYIXQOxmKRGgZdp2cNV+pmhlerDVCK++j+COGO/+z//8z3/KBi9LuHb1YQQGeTVeiLLTiMkrSylws2cv8AW26cU4uX6JRG2QDgDZjg/Aays28IiEy+au3Po7O9hfJJLu9hwisPv3350TSEJJ7/ShPXK0no51P68uGV7brG3x3Vzf/8qsbX1fuyUj5P9ongsSOAX9kpuNp/EzPnRv/EpI+AjE1vvRI+t2GngH/0vzqHpu0KFzSPCqOu54IMTtfwMXDX7xycaOXdzxb103W63/nqlNea52/vT89R3tW+/xbV1j+Cf+wff6jkt868fuWCJO2uCf6Yh/6tqgbXXx0dYmOwaMk98MlxVt0JdffwrImDdkEwQqyeVn6bCkmG46LvXhxq76auCF/rsDosFK69N9vmPB13QMfOZPLjZofTcY0Lmhndte+7jnX9L7Qy7+vfBq4CMNvKT3tY1XA1/SgMgv0gt0b1GTSbRQFzwgXyW5dwG0Hazkp5FpGS5bem1p7vtRFxA/gbwCr8pwwVQXVAAcYZR18l7V7stOtY/NFMgwPi3gXfwRgYHskTjbdfec98ZGiNe2n/PZ80Db9E83CPmN6heYtJ8fgcgCTvorKDVOl9RV/yWfBTSeXT9nQ6vXNuz1ZVuYdzLzsrrL4I7Ijmz4HViZ/7W9a9uC+gu/8Aufsry2PC9IsPZLeulrdflfcLvPDR4AsBcUl7QDrR1j+lpdQHNJ6w3s0A1QDhDvmaf345vJ6y4J9ZhP021ts+PIvkuyCrJvlq/jWsDefiOhXl9gl+x4tut1iNavnEANwLxx/2g+V8e2RitLv16PEJi4vojfYgOXFGzOqWM/kbb/bLVbo9lHyZprCNZT8KNBw/oic/W+E1zC67P57rWI1SOIyN47XiVJN0BD5s5Vfpy+q8PadMep+qh/vuSfb9WX6kC/yE63vl9SdnVfots5ak6bN7evJb3kYj/slI/fs3YwNMCnvRLhGyTZs6tPUIZv7Vqqr0+6b3319Z3jnZtP6+Su1efUvozNreOjOu/4N2By1311PPlX9nXbry708SW9P+Qe3wuvBj6ngZf0vvbxauBLGrBY2t4MwAJWtkdZpCzeXZR9LiG0iMnsABZA2/4Cchbnbi0ELD5HegG2grkuqgXeLQtEAC0W2bU/ECwDcwFTF/fd+6gcsLnyslHIrd8rpSsyOHTJdroCSPqRJSzIK2EjrzHqvSdgfEHXJb2efwL0tYeSiep/8ixjOQCKnE6/3//+97/1J3/yJ5+2Me8d3elmehkJWf9lc1d29376p3/604nN+zySvL8jzv0dVfY0mWXrSnBtEd41RBMpKRC+OmnfLxkU1CkoBZz3t/eBz4L73bf9GXli7+ZfM1HsFOn1HnDnXUkPmwN2jc3KdOtsfUT7f3c6rE/didGtk2vrbm9m255Zu7aKrp3Zxkdt37lXQkJGxPQSJs/aXm/e0h+ftIAKe5hssy3E1/v8nUPNXHWOXTvQfknjBfX1Hx3z+j36EyxQH1t5yvTXX8rU1j9W3w1A0g0bQUoRmPoWZXut84QMDbhcH80fq//61n2/pFK76mfDuy542wBH15zbfuvS5war+Fy6FoiyZiF9V27jt/uzrc69+sb2/8piHeRj9e3Jh3c871rZsby6u2N4x3nfr++7vvHJpivP3SnAT7E7gebOz9rUS3p/wD2+X14NfEkDL+n9kobe+68GaGAHWf27f/fvPmU6uhjdA2K62Hfh3MIFNFjQt2h598wCaVuedjy3ZxsFfwJRT+CtIL8ABGC4oKAEDbAhr0yWxfppUe81nwsuqoOBlZu1BrKbuZ2euvUW8UWcbI0r6QWAAaJum7uk9wnc0hudXVC4Z7RbIDd9fi5bUmAncz2dj0SMZIzc7gCrkdaRpGVuV/+2O4+k+OmbXVt/t+10pHcEaXrZ+5eTawR5oJ/eyLu2/Kavbc6TiZ5kgPecg5RqN7WngvYncNugTedFtzsqA8gW+CGlT+QA2O6WRPMNEe5BUB1jY4nUq2vPyz5Nl/0dZvOk/Wymko2WfPbkbNl5h+V0+22DD3Y9TKa7Pf7O75IG7ZtP5KXX+g73ZHE7P/mdyce3bdfA/s/2dkL4bI0/Qgaa/SuR6Tg9BYf0iU9RRhDkkpFm4wQd6Mp8FBC5+rt1XTLx5M8aMOA3PCcT3XrJt2t80BOB6jx6un9J1pNfXf13TWm9l/Q2+7hyzTSSu/LXz992Vq6BqtVnC785bd62L/WV/Pfu20FUe7ok1XdrBL9VmUuW+bTO3X1Wvn6ohLlroLGp3ybHDWbWnuhX209rc/XS+l/S++LOVwP/RzTwkt7/I2p9K/2/RgNAzjo00vsf/sN/+Cq6CwQU7BVwIIwWtpLWLZYA2kDuvluABxhcc1226wm0PQGDu9BacC3KFtULQi+x0z6gUOKOqH1psNvmzeaVWDbqLWM2INTfXZ0eBr733IB3QY9nXJse97wtxsiAPitXwG+s6MEYPWWw+rwAQuvWV2NdME//iOraXT9HdEd4R3xHmIDHfV6/909meNdGiGV5R0j2/45Zs4/GcddGeEaMkZL99T7qdIX8dHwbxKCrCzgLOulR36+9TYYBZQSrhE1AqPZz7Z/sstT6dwNJZL2kBiku6ZXBW5222XdelJS3P+ZGyfs+O0hstoT4ercXAdizAjYIO+L2NL/IY5xqd9rf3/UBoa5u6RTBB9BlhhFyQSk/K8b+to1+dthMMn9Il0gR+29wovKbY+a/sVTfHfNLehEr2Wk2IPPYMa+vvHptMKME6BI7z61Md7K07sm4f0+kt7b0Uaa7/vpz/tUag7xeEoYUT1b6uX2j30t6+YPKwg96hu9EWFeHHQ19XxjZpuOO4WRcvf3lg9WvrRJXn/kpPthOguu/2w5Z2cfumT/VsTlp7b9++wb6uubrn2td02qH1w/V9u7a/ZHvMvbvO71fQiDv/VcDX2ngJb2vMbwa+JwGgIaV+ZVf+ZVv/cf/+B8/kYEtUk9ZoAvQAE3ZH4ugbM/q8r4uAAkYA0TNAn1EMD4CcwDLBS4W2ZGkLtoWWIBDpsD3/e27fM103IVcXQWJgIf2kZ6V2WeRf4By7Y0Ayoju74jh7g94F+zIaK4u702uTsSxpMIY2h6IhF5Qd+9fXQH2Jb29hlQA/NVvSd0+j9RuW/Pe5UW2tp0U8UeCZdlWfodXLfO27O4I8HRi6/K2QOuX390lp3F0CBbyt0zziPDKscv2GQFASBqcKQEEHGs3BYTmyWTtwWQIJ0DHpsgLcBp3evUd4TK/pkdt1R7V6/RxxAzYRjgXiLjElg7Ycsnc9CK7K4i1OvZ//xCC9Xltrwwd2grdIIntueSlQ33pTgNyrM71e/8FE/oKxuoQgNMW0tufBtuzk9FWd31b/2eXszvbo/m3S0Bnu58jvTfTNzk+R3pLYnyur+IzBQ7syCmRqD3XL9Kt+ui8fat/32f6v76ua4r2Sip7TRDlEiZzoLI/fW620jxoXYh5gwK7T9fXb1c/3Ulw52T7bH4az/keAThE1XwpaWxG2E+rCRh0rhsn/ZvdOYTPXPVcdX/XS/6wtnPXyI4NPVkvGthZHQ0a3XY7fiW1ncPX1tgXnwMv9JnawJ5/SW81/35+NfBZDbyk9zWQVwOf00BPxp0HAAAgAElEQVRJ71/7a3/tW//+3//7rwBjAdvqaJS9QEbmpcRIm37/0uIKrAEKTizuoleCi1xcYN7y7gG7ZBV977OADHBQoFMCAvg3E+r+R6Bpz9guqb9+x7XPFIQ5uAmwGwgDjgQM+vutwNf6setPYBf4Wp0OOvoIlFzSDyy1fEnPBb9AkeuAJmI88uC06hGc//Sf/tOnw6umJ2Rwn1dm/1Z+fZwO1r/9RNFsaO9Z6guQC6jtOWCN/LYHOtV5z0zX+444ro8DpWzZX8CMbhHMfVcG0WkwwbgW/AO2nT9sa39tX2W7BcLTO1JI5maF9sz0ZE4BxeYMgnSJH+It4KF85wZ9NihSudkHPfenqZDJjZ+tzAjlZJHJRxjrV9ju9VkF6uRc2Y1px6+2X8C+64hxs4aIEvK8gIgD0mZ3s8e+c80GqjNZbfpxr2SjPq19q8/q2CI6JSXqaJb6khYkozbInummmXo+8s5rsn90Xx8+R7rNT/Oi/pNMAl31s9efl1Tyk+aDNYofd933zgl9qjyukacksmO9cvS26+ac3/nl7+o7NhZ9/eCuDeyEPKvTrp3Nazt+BEm6hrIb9+4cUqf5W99UPdSH1i47/ncudv3a3KhtszFz8ml90Sb/d+dD157169d//dc/FdHOnituufK9318NfIM18JLeb/Dgv13/Ghro4vFX/+pf/UR6m70tKO/CAyRZyEVsC7BXxhbdLWSAHDC++7a0ErXg9gKSfu/CC9gUMAMvBWUW0xJ2YOuC5RsxB/6eIuFdpAFf5QpK9bHlZVkcnuW7bJrfowXa+1emoeNCzpKz9ndl6YY+yexewepTwKB92vgbTySjJHGgb+/q7t7I7ne/+91PGYydxry+jbTsv4y4zNtkkW1bVmUEpO+/klXfSzgA3gGykZj9E0y4RAgobDaJDe+v8vpo7KrzgujapTKeYdvmzq4j3S1j22pJUIls7Z3+e027xrnZsQYHmkUlW+dB5xPblUHtds/ZqgwqOb3C0O3oG4O1ifTuu2z76u/coY9mGjsu5PU7zCVy5OZz2MPKlMDuOtLCD64+OwHWh9mgMvwinzJdIPVIj/7rzx1DY9+/fGfHia8UBKlfbOCw87PjVfLX+dzAXAMyXSpKYp7kra+uL7/rA723jj5LRwIP5uAlvbXNO5eubdeHlVR17WhfGwQT3CuBFCDZM2x/MhgDpLvrDSIqAKGf7PsSUP7UKwur06F/e/aJ9JKn43/1tDL1L3d86suexp8u771+L+k1znd95XM6Np3fre/60vXvn/yTf/KpSElvgwx9/v38auAbroGX9H7DDeDt/hc00MXjV3/1Vz8dZAV8bPGyaAJmBXX77Lc6b4YK2PP8xBDJRia6XbcLYknZJREWVt0qkei9gu9LSm85oLDvBnaRReJWj4ORgMoL1OkTCL8AsgAIKJtuRwT7W6T7vuznCN9IwuoxLgiGrduVFflB2m979FywWJJwgVMPyrmgmt5Kele/w15kKrdde337z//5P38iFOvbT/3UT32VodsW5Mm9bK6M4Pq9U52d1Ly+XgJE10iIAIzxXV2re7qQ5WOH+wuwAml0U9LpZ5aq4wZPtH2JhbF6Ap0F1Yg8goYsAsDdKVBQ3j4WDBZw7rqTksl3M4G+33FnPzcbizR1O7EATXWEFPhJImOzfrHn1WG3AttCps37ZpqNHd+CyPAjtvcXOHc+KNcAnfaNyepYEMZui92fHa4f5p3fHt/YOISN/MZo39fePWiqvgjZKenVJ6S3OjVGX4f06o85wy5KvJ58K79Zm3ryufzvE+mtb2ZfT8EgfTOeggq+75kGoyobmWYf9bl7pqSTfPR6ya+gloCKetn/U1AG6V3dsxXyrg6H8FnjkOpbr767bt6vbqf4s5WS3srZudv66H/P17+wNzr4aPzvmvpRwIAPvX2hO+tb16LW1fafrvOJv/Zrv/apS5WbP9PX9++rgVcD/99p8hd//p9XGa8GXg08a6CLx97p/bf/9t9+AhpdjEsKuiBuUfL+qwUM6EOqmgFBJlb3nkMoCvQu6CJHgWxB1Uefybn2CzRXvtFxkXx98d4tUqs/+34JLrmrH/KIbg/IXZ25t+eAGGBb8GAZp5HFEYQBbiBq9TsQ5f5ciWBBdTb5C3gvyQGKC0Cqa++kldQVPK0+wNK245ECPzm0zO50OnD43//7f//Uj90bmR24W/Z399bPZXO9Y7oTm0conNRcotixkS2cDEgNgjXZlmUu4ZVVQkou8EIogGn2oM8F1BvHj3YSsLnpTxvXtnfdO7cbs9Ulc0infWeXbIgcomW8jTOigAAA5cAnm34Crerq3xuEEtARrPFOrP6xaf1BlPd3/UN6Vw991mZrX+y35KfzeTZCHoT5+ox9F/gwd/gBW+bZ1GR3qNpscXUKvvAlJYQCTwiaeujWWPELnVv6+blML/2UtNVGn+bt2qr/q12wAc/pU/3oE0GsDbf+z5XtinMJVp8jgzF+Ir17XtDU3OA/V9ee5X9uZvSuEfXH5rD5btzYEltlQw0arR6ng/Pps4f5LMEuW5QbfKk89LJ5MVucr3LGg4CPtZS9dD4/rX/Ve1/f6LiZQ7VPeulf5Z7sl07uOHd+2t7dekpw7/p465p8SG9leElvNfV+fjXwlQbeTO9rDK8Gvq4GRnp/7/d+76ufeQAM+7wFq8D6LmiyFIhKCQOSZUtkT8B8AlAF+Bc43X4V6LWukgN9IptFF+mVzRngQNKBav0oALoAClhy3WFgJY3Ntqy83yodyBZEQAj33Egi8D8ZZJttuyzwqc4rb8F2gW/J5Oq5IKcEk05bRqYEsVkZpyxPf7IWv//7v//p1Ob1b1ub/XQR4j7yMllG8nZ/Jzbv+wDklQup2l/ZwtnRPq+9Hkxkm6BtwDKftio2kwlcdky7bbag2xg2k1Zi0Dpqc/RtDAD0Zu/YigAIsIqsdk7c+dEsC7LTTPjqKmguAH2a53dOmktswIE7ftOWDs2fPc82Vj9wLxim/+2H/hrngmt6t015c0c/C7abXfK8QFszvZOHL2tQzuFcIy0rsyDN/q8/sneygN7DZCsNEvAv+sSW/W0wy7iwF/LUljofkaKnOVuf8BQMMa6ro3q7PvWS9kuM2i/Ptr47rpWrn/cMXdFD15iVbVDokp6VlemvfevftW399zvg86XGsTbeOfgRcVvd3m2fTWzHCrt0evydp513u8cvCRCuXQEzJL/rqHn1pfkroFCy3nG687traHV25736bpn66j1zdwrVR3Ze18a7zu/6S3rvrHy/vxr4UAMv6X2N49XA19XASO/v/u7vfnhio4VpixLSUFDUhVVGzaJacgUEr44e1HNB075b8G8fung2al2gDDxasAHhC9zcB6S1C7gj6CsH1Lf/+jjQ1kxxsyhPgHzX/C7t2gLKV4+DTHa/mV6kl+76zvTkuKTXO1euA0sFMZ4rYAFmZVP0W5k7HsZ07fiJntX7x3/8x5/6+F//63/9pLuN97Y2b9vx+rmsxvqw60Dv7i/Ti/DL4gB9taVdW3ure+M0va09gQFgeH9tIVy9zcSzmZKOkkdlkV5AGiCuLtkcfSFIJeoro04kRka9trpyAiLGqDKyx0t6bh3Ac0nBZJ9sMs2XsDcodIFsgfLqWQDDu7UFzWyhBBRxoR/9LrBvf+ofEB1j2q3QBcrtP1llejvHJ98dSxk/74Db5rxx+Pa3v/3J1uxQccAc+5s85ptxkn18IieT85JePoNsDQqak+4JuOhv/Rp91I6fSBvbuDZsftf/Xr9pPGoP19cKuHR89INd8UnmkzERnOicsq5Yd8hX30v2PV/7vjauXSeOt11tG7+P1lDzWsBt8ixotyDe/s2/dexLFs0x68za5LusQfXN9GPu8M0f6bbrtTLXdz49WwJKz9eOLonu+tY14pJZz7VftYc+y9+/25u/LoJ7y70a+At38xdKeLc3v5bwauADDRS47Hd6S3plYy5Y8t2iq+ourM30lIghi56xqHaBLsh2v+WeQD4ACbTqVxdjnwvSVr7E6AILoFTWoSB617RzsykX2BU0dCgK7HYdGUHeRiZGehG19QGxto34iczra0E32Y3T/sqAXrIMaF5AC4isfJ+xpbjZsl3b9uUBvz/8wz/8VH7ZsvV5Wd/VNdBti+n6sfsjF34ndfUhE8a4Ywt00gvdIMrGdvdtHS7Al6m+/andVL/Xvq5OS0z2eWC4tk5nrdM74yuHyOlXMyWV0RzpDoDa3Opf3wQaJqddBHTqhGz6qJyAtXeKPwLHu470NgjATkra2RSZ1jfvLiOJe64Zvvb/zj1jrK+V0fiZX2z9HmSFXNAnvbMbOxXW9mzSdnttCYTwlXSAUD0B+vovz5FDHzv+nYPKyfrzGSUhV0937CoTv3pJizJtm49mw/r4RGyaPafb+r3Om37ufOa7aveVQdn6TT6ZTQhMmG/sUj1O3pa177kOK3tJP710DdSGQxlnJ/PZK2Onjzl2Sd/q9474nnfavHn9/2HvflZ2+7Kz7v/OQGKMSVViWYmITRuCDdGGIAgegQERokk0SjQxajAaQUT8g+CBeAw2FBt2RBtqQzFqqKpYVRE8A99cz8tnv98aWc/eP5O3t+8Nz77ve6255hxzzDHmvK4x5lqLH/KLyd1M9h0//epn1z26NBb1j9rFHdOuyV0/GnjpcfVX39bIzpHGvrZR/9jx14Osqp3X95cGPqqBF+l9GchLAx/TQEnvMr2//Mu//AEsA2SIqgXs1lfCCigA8hZp5LGgcwsmkNJFtgtsF8gngFZwufMyAeoA9AviCggmQzOsd0Huol2AWRLbewmRooJugKVR/srgyc3AzICPrc4jJr0HEime3jwwqpm0goi1O50UcF0APNmblS9AWl0IKRsQ6BDUQHbp4GYtlukd8Z2OJ8vXvva1t+zvtv3tt6zwdLD+L8s7YuEBQiUr+tNxAMBl5pBMfZbx3TXd2nyzJB0P9s221HVB/8rdoE0Bvusuyam/CBK49469CgaUNO+6G5yY/p7Gv0TQNngEf3Xv+2yLj19gfDPVBcQXoNpSTh/s3XhdoL3fG98+Ofkp0137vUAYgF5dgiINIPGDkvaWo8sdYxd8vdlDr9taucm4LN7sc2X5ZsdEXyef+81LBq5NCLpNd83im8v6IKXOTXxWfebRax/Xfu44mv/Z7SXY9YVLOPe787c67GKYDrq9mB5uG3yIDhC+7lJRxhiXCJvjEO3+tgWcvVSGyTH92nKvP90NIFPd9aPrk4eZrc3NaZNhhJdfkrtB0TuOtkKbJ82Jk6NbrvW9pLcBg/aNHdBFbbv67pr0ND6fynRf0nvXl87ZtX3j91Serzv3emXRC8O+NPClNfAivV9aVa+Cn60GLJy/9/f+3rdMrwXSonOjzTfzZbsfgLDFeUBChrLArOD1KcpbQFFSUfBVALK2m1UmWzMhT+QDCBmocN8noGlBtqBfwKQ+wPYaziXwzTq2H6sH6VyZASjbPxf19+RhTy5eX7t9mv4mrzG6IOhToEVmqiDyyg9AuWcRgZSFs222gB8J/sY3vvGW5V0ftmV5WcE9oGtld/2OI8AjvD/wAz/wRvJlsUeoCoKasdlxgRPke7IgN7ZL30BAAzGILT0gPEj+fRAMXbTOfjcWbOPWf7dnPtXH7oHTksaCV7KyR7bFXvfZ9zTXb+h0+peN2nmZJtngEpF9pxd1TQbbyi/xIo+2+GSJQPVx54P9NqfUrhtwQpBuYA6pFVDyACtzGmKGVCrf+Yfcs6PZ6Gx3c9psdHrlr7tG8GLXdD7s9t6bbSxBFYSpbibjCDabuja3492pMDmaTbtz6ROpKSlsUEU9CJY54X6WzPGhyulBRrXJ+vPsj91cMrffggLI2SWRfjcIIHBUX3Y9Ocyz5k31XP8ytzl+x6ekn5/Wp1tvx4au139B1/aRDs2xdHb137Wo85ryd/6i456/62ODEiWll4yaA9hZ18HaQG+rsKaa4/hvMUXtdr73Uz/1Ux92VGnDvP/ZgrZXx18aeNbAi/S+LOOlgU9p4In0brG2EBV0W7gt2sCjiK6yto1t0eqi2shyF81LtC5Aax+6EK994KiL5Xukd+1UnpXz4COklyxA5V3sC+Buf0osyLMyzQbfRd1rJUa+1/Z+T6ZF/gegbQGdHMA9oOSVMJc8GdNLei+xAFTp92kcGvQwnnQO4AOFiNH6sr9f//VffyMLA++7z21PUx6BsNV47cmIbVvz/gYEZWC6/a7jUPugk342A92+NUCw7wByx5yN0Dc/ANSujko22NCO0X19psQPaQdWC2jrc8aW3fC9kt4LTrUJdNcuq0f3qCp3SW+BfPtZ/WuLztkC0qq9S94K8pvl7Lygj0+ktzJ0TOrfAk6ydzdocv2hgL/9XfDFO5/3oKJtYUVoV+fk7AOt2Mp7xIC8lafX0OnaYVO1g/a33zsf1wbvGuAamVjzgDZKQuikc0yPrax221/fjdOdR/cb6e7cSxbzjvqrH77JPhv0q98iR/rjE+l1fe2r5PH265Lua4OX+FYHxtRaaa4XTLzEfteW9HYe6/f6eucN7dw1u319mkM6D5GpY2gees+2rw18jPQaf1l6/WIrO/4ivdd7X79fGnhXAy/S+zKOlwa+jAa20C3Tu6c3A63A4wWUwMeOj5xtobVIbRHzYKIdv5m6gvMC8S60H5OXTAVll+CS7wK4AhDyrl1ZIMDpgosrMxBWQNQy1VcJ8iVt6pEN8Xoa20+X7UWEyQ5oe9CVeyYrc3X5Zbc3VrYrf/VbcDL9IuRrH0BamyO3y+h+97vffSsz8L7zO7bzstc7ZlfA7udduZ17yvABW9U1/XZLZUE4siMj010Bq8+262vjfiPFfKLA/5IrbSA/wPslzZfICSAUgPf7k2xXjoLvylUCCrD3/GStDnyX6SXrBbjVO79Z/7udfO3JNF9fZ28IYzOKLfvki5Vf2RLC2gm72KddAOy0wQ3H3qtv126r83xysn7/93//W4AGoN9109kNMrStp2DJBftkYjMLarHZfZakC36oF9lTJx3f+bRyIL3spzaCNH1snkYqOxde4vI0nsbIp6DB2i/pbZ9aD/vbsc5B6hmR3NrjAXn0SSe75j4kjSzVa3X45PvGq3Z6s8fOlfQaA/19CjKwqTt+1V1tmNxPNtjxvQT/1tf+N+h4x+zOCZWzdirg2+DpylpXukbWd/n5i/Q+WcDr2EsDjxp4kd6XYbw08GU0sEXq61//+oftzRbjjwEYhNGWJQRmGT3EDeltPV0sLY4XEL5HIkt6AWYZpLvodnEvKbhgt9nLgpDK1EV87TardUlx+weAFlSXlFn8d2wAGmjbdQPY9Od62/jWvnsyn/QJPMg2Vs8tL2BRYlbSDIBeMEzX7oncNXSyQMj/+l//643w7roR2QHMZcpGHNYHD29Z/cuc7V7JEfj9jfTuOvp40q/2ZXcLKPt9Mnn6doHWBbj0UPDePtPZJVfuO2QT0wNywj4bYFk96mWHxrzETzu9p1Cf7/i0L8a5IL9ZsJWtflb/+oCwIb27ZrrjDyX9q6NZdQR9ZW62V0CnMvpenVbGp/7Vl9u3HW9/6Fd97B/ptd1Z2633Sb9I/9rw7uzpaPa67fi7no/TQ0kH/yHX05xUffiuj3ZEIL53Hr0ZTnMLn/mU/XTOfPreAE3Hhf5KShGkythrnub4zmvrKz+kL/ak7urPMU/Ptv5s/th15hqkq+17iNp7/a/va/MpsMKHS1qtRyXJd1yrv/fWutpM158boLx2Wzmvfd91gP6fZOBb1dF7c/E9Xnm7vqqTjpqJ7xpUH3+R3k956ev8SwMfNPAivS9jeGngy2hgi9FIr0xvI+43s3IXwS1cBWneuYpsdAG81xYgAgZ3Ud/1XcgrD4JxAdV74FI5bZTkAHiOddFv/YDlyhWkXeCw/ljwCwR7ve1dytnaO0LbzFLBtXqnX6C32dhGzkv2C47u95Jy4P0COkCtul1ZDyEy3iMHI717QvMyVSOyIwrL8k5nMrlsRtZM3xFiW20/Zb8Ip/r6ue+9F/ruCihRQdroomOr77VX5ZFV7daOnHsiAuqU6W1ZOqaLG7RRXzMxtdFmqPTZeDa7yK4aTNmxXSPowJ4KwpHekuKeL4Bt3yuX8uRrMEBfZM9rAyW5DVJps2OqHnYwv5L9189L5joPNRM6H90tB7PvjYtgjbHZ552n6PzajzlGtlGb7xF4PrZyJQSCFZdoa6/3FDt2/fhj/sWWe82dzxt4Ehy5884lW+3vzgmE1Z72HWHlk+rR5uoRJFuZjcvmG/dhdw6uH/C5js+TXgQtLuHteHa+YUsNYHXNqS9ZX95bu3r8ybfp+ur2rpdP43vXweuXd4zrw0/1vUd6u1Y3kLDvDQ7e3QmuW1sv0vupFfB1/qWBDxp4kd6XMbw08GU0sEXukl6L6gVi74HCLWSIC5D5RLp6/SURXSS7qD9FzVfPJQp3sX4i0G1f3wDgEp8CgwJG2Y0SxfdAg0xTz5f0DsyujAzbANv6tKzoSCIgZ7upe3lH5Pbd1r5mglp/QeuXBSt0jfTd7Kfj6xNiuu+TZ4RgZH1/y1L/4A/+4FuzIwu7t9e93sbWU5qXOdv3blV0r9vH7Hf9btaRngtEJ1cfANbsmMBFiXzb69N/3wu8kLmki41dIH3JK7KJqNXOJpNMKX1d8F37usCYfQL4q7sBnZJgfVDf2mFfJbDV045PPvpHXvj0zsuE04e61LPfl/RWZ5fs3PF9j7Bqp0GDyek9qIiv+aP6bxs3+DfSPDteXdPZV77ylQ9Bn46tOkrKzTHrHx+dfCXmxqd1VT8lA/uODN/gyiVS75GSO69W35ewX9vc7/pf58Paf4MC1x8ENTytfPLURp/m77Vjbli/GxDwJOaV8awGNs3X6Abx0sYTWez88ESQ+6Cup3q6hj2tbZPzY4Ta9dX9nQ/vOrXz6uz1HZM7xzeQ8rG2btt3bJ2/8wSZ6hcbNzppMKBjvu8v0vuxFfB17qWB79HAi/S+DOKlgS+jgZLeLlCNwDoOtG2h2sLl6a+2pq4u98/dKLSF18JWUmYBLcjuIvpU13uZiAs6L3goeGw0H6ACRlb/BYztf2XVZkED/QGEygB2tncBVzK/uyd2f72/FTkmuywf8Ab4FkjcoMIFoz1fAlFdk3VltbFjk8dWQsRnZHdPnfZU7YH6EYUR+Mm1+3b3ufO7dlneZYN33H2+ZEQMrv77e/J0zArC6GFyIjvGtfdfuqZEwbjuuvfOKwN0+41U6we9sRv2UX3e4A0S1swX0tSMyfWVkklyA/v73bEswVgfbHUmn4eo8cEnAnL94wJ4pLcEu0SA3T+Rts5bF0RfX7vtdix67dqT+bdT4gL1J1Lh2PrjIW377mnjs93OKfrLv80x7A7I706VG7whd+2ktr/zghW1OeNXMvQeOSnpJ/8+6fMGHS4hMl81MEZuZVsvmbTLPpDenbeludeXkBrDjZ8t0QID9MBHFngzT/KD+oxxY5PXd9lnAzm1396m8bROdCy6btw5pTZqnTW33TWw85Sx6pzpesHJJzt4CvI8zXN0956PvGdX11+NH7sXrPD7zmMl4S/S+2UQ3KvMSwNvGniR3pchvDTwZTTwHun1IB+LN5KJkAyseADT7t30zsGRhZs1IEcXNPUVKF3i8gRCCwifQAFQDJQ/Eae7YCMBvQfpgoknUqHMBeIFOV3ULfS3fUB5uhvhXXZ0hHDlAfXVKZu+8jKtQEwBDrmufG3XQ5cuOFOGTnYeUNl3W5kHJN0nOYA0ubetef/c273M2I4PoH7f933fW/mB0RHd3RfpQVbra4nY6rjbMzuOvnd7pX60z+5/trV118mMD7RewI4cAnwFg7WHArjpXYBjddMrsMfO2YjxKsEArJEcoJXtrK5L1p9sqHZ3s4QNtuyc7aPeVTt/96/b59d2gxDk3zFt7Lpm6YxlbZLO6EX/S3qRio7lE+lFJC+pKgGSqdfe6lwfvVvY/GCu0ibSV7K1dtwjvuv3N1+cHc/W96+Z8pXvg5QEp2yZvvOjQFKJhiBNSQp97tP9rD1fX5ZNY3edo9rXa2sd347D03f+90Sa2tcSS3a88UHevT5KwJSvXaLcIBbSaW5iJ35v5wm/5JP0bI7iX/yuawb7rH7Y3Y7de9ar59XPju71nV+VYcfm2kt673jxyQbB9LXrwVP9+qr81bVr+jqzO/au6ae5o/7avnbOrG/U/zp37/iL9H6Ykl9fXhr4lAZepPdTGnqdf2kAqLgPsgLyCpRKOnbdFuaRiYGY3eO2z4FBDzgCAi2CN6K9RU2mrNnhkuu7kJYgK9cyBYVdQJ+AHwDjmlu+gEIbwP8+t3Cv/76vvG11q3OgeMDLVtGd97RopGB1ePDXiO4ypbsGwC5RWX0lvbYMr66VB4T9vuOFWJecAPaATj1i5apvQE5GZH1fGdncyb6+jsDOHmYLu793sm0L867b1u3ZybK8SO/A69pvcAAwI0/78t64NqACZCO90zublbHr9tCSXdcaa4SlMtJLQboH5NBlM0XV4z1f+yOjNi/YLNGVaSOvNsiNKMso9qE+JaUd8wZlWn/LAOjN9JZgG5+1ZxwvOC/ZcE5f1cWme20BsjErESnBIL8+0YtsogBXfeAGPYxD7133kLn5357iPFt33WQXrKH3juGdhzpmd3yaeWzAwCu9qvPOra2z9jQ5Grxo0Kukq/KyzRIp5/nU9UfXIJiTc4EB26FX3qvZagfkbtZbNrfrA8KHVJdQezLz2tx8Wj9aWw1MCFCRAYld++/Zfoms+eAGc24giJ2ZP+nvri9du8zVF6G0TAMN1z+19bH1sOty5yB1NQhG5taHNJfYdp57Wj+KJxpg6Nyt/entZ37mZz7stmkg4K4HLyT30sBLA69M78sGXhr4pAYsYpf0FhwBNa0MoLaVdasOwgsAACAASURBVO9i3SKOsPUhLQVFrWsLV0lvtzuuXLMeXaDJAfT4fcmD4xdoljh0Mb/gDYCuzNWLLaE7JlsFWAHngIOsiyx4gb0teyOEy4qORE5GT9YFcu99aaurWyYnZ7NmBcJ0Qb61OQJ9xxSo27W9J7N6AoARfPcgjwTs30js/rbd2WuXtgtAIGW2MtIrGwzYXtKLPLwHzuwy6Hj2OxLRQATg5EFNwKX7BNkcItR7AhFFY9tMoWNInoAMXV0f0qcS6tvPBiIKJo3ZJeFA9CWuDSIBovrynv3veOsvyGz9JYwlr0/2Uv9Sx9VPSVpBd8Fy9dLj9f8db6aRbTWjWjLcax2n55JLQZTZ1N5DvUzv/sxjxrPE545dbbREb/0tgUd62ahztqPTVcvd8fzY+L53ji5KZjovkFlQo+UbgHFLxq6d/3uGwfqBVJLh2kYDKztHN+TYeb5MThle+hE0UXfn7sns6diCgEj5rmvwojZWeXtfan2ya8HNhNd2r788jd33TNC/8eO9Ne6W479fdvzv+iqI8177K/8p0tsAlXqqS+evfpVd/X/pL/2lD7vGptdigqc+v469NPAZa+CV6f2MB//V9S+pAYvo3tP7d//u330jJo1gP0VUL7jc4o/UeM2O7WrAywWSxJMNAQ6a3fgypBegUd8TOX6PFAFoF3g1+9DFuiAZ6NK/ZvUQSxklxGDHPbRKdtNDnmy7HIFcXdPp/rnfDcAD0AQM9AFBR2qqx0tY6NqYOU/OgrYbIGhd+77x3pbmkfX1T7/WxjK/HlAFcLqXd1udgVM2APw8ATvHem5tP/0jI6C8T1v1SwC1N1k93OjqUx3unzS2K8fGJwPSbMxsob6+Ul0jZuouCEZ0aptPxPeOHX9gqyVf9cG1hRQY9+ryaR6gr5LepwxvgfbTuGmnpKltI8KdO/TTuSt/gXMJGl+u7PxybV5SQn/avu3ut6zjSO/GeTsbvGOafNX709w0vTSoVLsSONl11QXbVLdPga9LTM2f1U3t0Zx1Sa7fDZDURtihucx80bl339enBUXXvucTmL/WN3KX1DfwZSw6Xp0ruk7RlewtAtw5u3M530N0Vw6pEsgVuGUD15ZuYPfaur4ih9fP7jx3/dvvzrm9xlz23vjW7lrXU31Pc8tdW68dVx/0/yTz1ftdQ57aWZnpbZle5Lhz4uPE/zr40sDnrYEX6f28x//V+y+jAYuUTO8WmAsmPgbatvB6Ki+Qs+s92RXosPBfEA8wycpdkPfUtmMygSVmXbz7/ZK31SFz0nJdyAsGnwD46ihQWnlAyP1QAHLbtwXPuz9HdOluRG79Wjb0/itw33ev5wAgV4f75C5gu+TLOF9gBJjtUyazBAB5df2yuXsn7z7X5uTeWC/ru35t6+f6KxgysrttzbK8N5sF2D8BnIKlyX2j/k/nBRqQWva3+j2oqmSQnmaH7gPeeQR9bbBVgQm2BJwhI0gxMmv82BugLYOPtPhU3wWFnwLDLd9MagnF6uj24Ut8jENJwyW9yBn5tauuZtouIWj7tc07P9T2apv7jnSxlat/41TfY79sp/2jH5/mLPPEDSTNPmbXa3/b993iQQ6ZwPpxiSlfpbcr/+Q2fvUHddA7e7s6vttTn+aT2sclQ+SpXXZ8yN922YRMKR9CRjvf3J069NDM6/qwudR8gyirBzlir4JNa98a1LWFzyL0+228EWC7QJBKur/zr7pqv3ctuXPLze52vmmf9l0g846bNrqTwdjVR0oWO2e0bOfD207bv7ZhznuPcBuP1qmsz+rinjOuy/S2jd+0KL4OvDTw0sD/N63+xrf/89LHSwMvDbyvAYuhTG9J7yURylqoBw68JkLmRfZggECU/4LtC5IscNreeUCzIKmAa98b6X4PGDwBvQsuLiC4C/kFY+RHWtZnJLcPZFk5rxcqMKLXb3/722+gGagbiNzfyOwAtPt/V17Gd3qWmVxbskW2C5b0FigDUfpC5ytzt0fq/4IZ1QUC0nsil+HdfbvrxzJeI7OTexns1e0BVe793hNvdx/k+mN7dfXf8b6g6I7b/V3gpJ/dttzAy+pe0EG5J/BpW/TGGdheHe7RExwC8C4p8koapKF9W3tPmTRkoQEHeq+sV+6Cbe3c7eEl0Suj/WubJedAe3VLj81qlhg57kFS/PaSsoLy6oh/vDdvlEg0SHZJo+x+bRjpbR2Tr2S4GToyTHaEii2s3u1ymG3PX3/X7/pdbzYte3yDcrUxc4NxuxlQtlTSe+0HKa7dVdfs8gY+9MlxfnZ18t64kcP8Xv0it/zbQ8N2TfVn7tZv89DK2Ra9+c38uTa6q4DeOp7qUM78tTrsKjA/28K83+zmkt6uN5f4mpMv4WW79RdrGULaNen6ROfnzgH3mv12/voJX/qUfxv39kH7d71o+/RiXtLnzkFss3P0JbYCT09r48pujP7yX/7LH+boq4OLT66Mr98vDXxmGnhlej+zAX9197ehgSfSe0nTBV37PWAhWo68lRR2EbVYWpQtjAgYYLNyyHPbLAh5b1G28H5MdnVeYm1RLoho1u2C/WaLSoS0jRwi86vLNuYRAu/i3XkPV9o1A2Ijj+ofuPFKqMkoizpCWWB7iSxAV1BqPIDFbpUkt/4DVcCayD8iOflHbve3aybjgOPsYIQS4QVO1qcR3mWDbQu9RPUJXBn3AsQdc7/tBVP6CDw3I1yi5d5pOiz5dsy40o1ABDlrEyVDO977PGuXF2TWxm3LRGQAyycCyAfeCxrcbH8B+a4tGH8Cp7WVAsySo0sKbdWeTMbnzhtX3tpX2yzRKGFAKq89aAeZMzaXiMj8lRQA2XYEVN/mKYSu94KO9M7+Nw/uPvXd3ysw9SlbZmNry1xRcjcCfYly50ByIZCda3tdSXFJ4nukl4+UFPW7fvGNEnb2O11NfoG8ks6uGWypxFxgaXX1FpHbJ+tEifPq4Yebf3bNfNZOEw/vWr2brzpH7rod91T8S2g7ntP9fSYC/bO32t+Tjd/6SxrvON+xvetfieeTf925rdffdlvXE7FseX7SObTXP80r7EvA9tqha7bO/ezP/uzbGKr/U7Jdn3v9fmngM9LAi/R+RoP96upvUwMlvVtkELULlAtgBxK8NsN9kwWtzdR1Ee8CjEgB4LY7l6g8XfsECi4Itri+d/1d0C/pBUDpoyR0fS9AXhsA5cqvH33QEmALgHnVj+3RMr6rB4gdKNv36dg9ccjythM7L+PoWjr1NNISkwKz6vxm2jru+oMEG+tf+7Vfe9vWPJk8hbrbEUcAZPtGdJcNG/EdGPUUaqD3aaxKUO/Y7vd90NF1gQJudmUcgKhmbkusCrK0LaOPbFTmgjv6dv9hgzxsUVtPQFcg4lPbF28WkC7J2/G/gB2Zrl4vML4BiXt+7dPx6u9ThVf2PR8mS8dXn/naznnwUTPi9TN2Tqf0/LF+8NFLnPfbrQjk6vbW1Y3Q2eq+cl7JNb+eXW+b8/yyPvkxUsEfybPfMqJeyfPUPzZ4baCkoEGNJ52sXv1CLBrQqK2WoBk/47s2EbzOQbYXmy+MaX3/EvLK3zFqVnMy9yFSl3QjvYITa3/jNEKL9O4acvB1md6+w/ljpA/prZ903mRHHSt6dOwSxEuEW98te9fXJwhw583K2mCJ8WePT5+3Lr6ozto5nXZeNOcoX7vuHOn81paf+7mf+0B6r089jc2TDl7HXhr4TDTwIr2fyUC/uvn/gwZGen/5l3/5A9kt6X0ivohQSa/s7MqL7FvYLui2YFq4gQCgBDh1nQX1AsjWewG8TNMFEmQq6C4YaPQaqCwYBErv1rv1v9uLZb4nx0it+9sAxNUpmzFQJjs4WVaP+2EHoj0gasd3r6xXITnu/skBPXUiTcavxHY6aKbriVQaI+BYBmsyrG/f+ta33sDk+gHoTy4PgtnDfXZ+123r5wjB5B05cO8vYPtEIAvKCsKMecevdsZGBBjcozc5kHKgt4AcAWCT7hkFomW4V7+t5SXTtlECfAD9JRyXxBS8ulYb7wHEZkeQvxIPGa9LYqpHPnqJU0lNgeWVc2O58d7f2vHUbgSlmd4LiNkfv981ggR8X2DJNuXri7YSl7SQsT58fbuZXvq4uwJWj0w5v6FT2WzybYv/dj3s33x2dr4y17/okt06f/0MWevcKEhyyUFJ650LS0rvOb8FG9hQiVpt8Wker/wrW/K58vS3OrvF2DMgVmZjuN8rIxDYZx6sDNsQsDI2SNQlvfq084h3Sa9A43SKuK5OcszeEOBLaLsOCUrwsZalr8697JfNdXyVfyKpytcXrb9P4/IxIt355K4HnRuMJztpv7ue1s+efNz12m15cyfCXRtaua2Xv/ALv/AhgGTcrm5r26/vLw18xhp4kd7PePBfXf8SGmjk9Ed/9Ee/+KVf+qW3q7bgD4DItDgGnG2Rcr+aT0ASOFtZ73F8D9Q/kZYuqEDXXZwveHxa+N9brFsWWCpI6ALcOizoFu2dK9l4yhgiwb1v18JewEivSBUZB6r24Ke1M1C9a0YYV27bKvv6I1shu41QAME4N5sENDkG0COa+om4qGsEZxH49WlPZ2Ybs4MdG7hcWds8d2y/f+iHfuiN+MqSrW+evlxAdaP3CBQAz5aexg5oQ5r26b3RtqYWzAHEs1P3ZDcT1ExbAba2bes3XojTZN54AHXGl671sfZdwMkHBDIu4aEDhIdOS1y0QW8CICWQBevsGVEv8RfMElChX3VPToGQXWcr/vTHpnfN9e0L4p+CVtevGkC4gRL60Ac2rJ8NsBjP+rFMr/tR15Zr+Qtivus8yMgTzGf76/se1Da/7dbcGwhYPd0JQhcIGz8099UGBGEazJk8gh4NDrw3N5aMqc/cx747Zjdws+ufdiKwdQG9S5DoZOc3l/nbdfRP5s01AgBIUwnt+sk+aud2nTjGXq1R/A7hXZ27xjyp3yX9dMMe9rlrEHU6fyKVHbuOJ/nuOnODHSWTyt71zfzR9m8m917b/jn3RGI7hspdYv3UPmzQ+UKf6ZPPsl9jtN9b4/7hP/yHbzo21rcPr98vDbw08EEDL9L7MoaXBj6mgUt6/9bf+ltvwHSLpWydRaoZrUaZHQdmmoloJqmLpUX0U6T3CXR1cS0YeA8YlFAVABbQAgoX2CERrruRfCATeFi5EgAAsGAbANg1SMHA3o4DTj63FXjnRjKRyWVPd36AefcSutbWS/r3+bR9EAgrGBHIKHEaaLkkeO0tszXCu/YH/GW1Bv53fv0a+De+68eIgAzY9LJ2BEVKdmqv5ASIprPK557CjisyQ58DTEib8TFuk2vln8iJbE/leRp/vjC5do1ARLc2F8QWrD4RQX1Zvd2+zTYLmumtRLUAtZkReuuTcPmAAIwdDOQtAN0x5AgpQsrXDzqc/A1s1N5LHIxJbV5Aou02i6fse2Oi7yUg5ovOGz3W+tnOrpfNJT+bpZv9Rvqm0/nodmBM57u3d3/0srL1IzbT4EfnQn63Y/su2PDUB/bQPrGhBk3qI3cuvnq9QZlLevjBDTpc0iyAxHY73yDFI54jvtMPfZlPe9uE/tE/37lzrLFzPz3/vsEX5di1sRTk4wvte+cW7bvHXza6a4kt2LXXfi8prd93fWz79HvnyI7nJd2db+51XbfU3Tmua+ddX2/AqjbTAIVxayDlyRY759h9s3XmH/2jf/ThHutrb+/p9XX8pYHPVAMv0vuZDvyr219SAxa6fX7961//YqRXBB/ptdCUzJaMWLgv6RUxVvYu2AD3XVj7+71o8gVAT4vo02L/BN7IWZUBN/r2BAQKkHdts7qi/wUKyl+g0S2zHvACyNk+LXgAiKtLdm0ZkbU/cGybMSLzRBQKqmQuOk6OrQ7ZzpFswGUR+O985ztvBHTEcXoaKV8ZWxN3bnJvG/MeXrXM174jYuoiy/00pgVDJb3NABYwIk5Ib4HSrmk2aboq2KOrlXu6r69Az5jXpno/M7lL6i6wZQsXcKqz5KK+wBdlUmrr1SMioZ3pwn3oKydYwVZk1fjXxpP8glu142ZtXFNf8R7ogvIbaKm87A7p9ZChOwfxK+1fAE4/MrHvTYerp77auWd10F8JaX1a9nbnV8+I7+xmuxxGeie/vpSc8rXK7TsStroFXp6CTytfUlU7NKddvd158uqt55/m5c7hu9atHIIuzpvTmkF2zvj7lFX3VOXr1+bEuy7wZXbpuvXBHGSL8uS5tx7UrgUVWqc6qpOS3n3vzhwkub7IPy8h5CvOv7cG1ufvWvK0vtX3ntbE1nHP37G969S99s6F9X/ftXH19mSrxmM6dSvQ1pR//I//8YdbpV6k90sCu1exz1UDL9L7uY78q99fTgMWun2O9P7iL/7iG+ndgo/0Pi28Fq1mVIA7i2MBFwJw67pgsov/etCsSoFz63la/Nv7LtZ34QYOSz4s2EgTHQHYJf/rs2yGB9p4Nc/A2r4X5OmTOpYplSGQMV170/0A5bKpI4rL7gLQMrsAhYe0LMu0epc1sS39gqqCkX0H2pFJ44p8yNitLJls5ZxsK+8p04vK77r9tnVz9W9L87K86wfSLkDwMdJWXV0i63e3B3Zsye+e3O5GuHZaG3siveotAa1+ZKcA4JWzBbN9uLov8CshqD3bPq291jdZBSTIdtu4oLu2aMwbdLlBldkv+5yMDWSR+cmnBRZmCxdc68s+61vqadb6bp+9QLsgGJE0hvvdp1eXrLcegaU7TzQL1/nBuHXM1uZkmT97X/WCPLN9uzxaB/+fnp7aRaAEI+58Vh3RZ4NbxvkS7dbDZq4d1obIrJ5LjHrPe8mn8e9Y7Ls27bSQ7Ud8BcrMcbYp2zWx9s1Zu9bul12HsK7Mssf7M+YIsYAPm5yeVp970XecbOz+SWfsjp7XJt95Wo+6rt016J7r+fdIb8folu9ccFHAe21/Ci3URp7W4ScdlTTfcVdfZSWb5zB4B/Y/+Sf/5HueM/IpWV/nXxr4jDXwIr2f8eC/uv4lNADEDDTsQVZ/82/+zbcFZgv40/ZOoNsCBXwB/oA0UnJBv8W6i15BcQGlay8IuwDwCWR87FivB3C0W3JuQXas296ArBHAXYvEIbkIrAzszYjJcu68+x+1I2vkfr8R3gG4tW+7KwJC7pUd6WymFUB8TxcXhF/QvPMlcvs9kLl38g7crw/LaM0G1q6tnZN3Zfd725lHeAf+ZXKA34GbS0qurOyLLGSuffUadokITL+Ie4mzckgFcIys7nq6phdyA9D7HBhXtlvUm+Eq8ShpvH1lbwW6SF/B4SWF12daD51fskIOJIBtk5X+1seOATump2btSySQntn20z/6p9MGv5ANRJL/X/28N2+UoOl3yU8DXauDL7bMZGiW+Iks8Ptdh/CN8C4YtGMj/JtTyXDnGj5cErHvdCu7W8LhuzJkF0BA1BHtm+m+Oux1nfvUW9t6Iirme/LQifHvvNr6a1+rY3J63VkzvR7SN72wkdtHurcldr8X+Ft9vT2gfmos1Onheh5k5baJO+61ReuTOgQ/77rBTp90af6pzdZfOkc/+VGJ5fWTrpv1lffWz48df4/0sp/a8BORvf5Hr+yHL7g9RFZ+6+tIb+f9xwnldfClgZcG/l83/43//s9LFy8NvDTwcQ0gvX/jb/yND9tkkd4SCUTKIiUCL+INCCApK/eUJbAId9G+4L0LIyJwF+Zm6Z4AytOx1gHsV05gAZhBPAAo2TPbuW3FAlgn6455gNMlTbbA7nqv7hlQa8YNQFt2FPiXVdlvJHPXey3NAPfIqOzz3fp45TBGO46klYTs/ICje1T3ew/T+va3v/12zIOzROYH4CZLn8T6la985W2b58ivrYb0vz72lTo3a8eWGnQAkhBYhOLaDlAt6y6DVHKl/n0iCXQhiDNdluCxe6TAPcnkuSCOXdVOC2SB3pKzni9JKYFo5np1k7EEu4RE/fU7OuK7bQtIRXj1u8SjxIs++A7fQAQKisnA1mqX5ERMle1c0GO1macZrnptf/W1xNMYNvtoftMvZElbCBg9zecXfLLtdw8HtGUcmWN3nZvIZuxvYEMW8doJHd6+PwVXOgb6L6ihvZVhD/RwCc8lNWycTZpXatvOdW5dOYGi6dkOFba0a8wPAn4lPzvW2xMQ7ZJe9zTTE2KsXXaufUEawSDj+97qaU6jA/p78vv36uCz13fZ+fUBOvRZO6oPt5y273p4/eqprfeO0V37ZZ2uf3XMO0907l6ZjZXXnym3cdj2ZuT6CQe8p9fX8ZcGPkMNvEjvZzjory7/FjSwxf1rX/vaF3/9r//1D6/N2SKEDK1KIAYQBJgKlJDiS3rfA/0WsfcIrwWzi13LdhH/MqT3LppP9VrM9Q957AOKtgh72q+FGtDZdctyLivqPZDq6FbK6WRkcLpffSNoa1t2ZmVHID14CPD1yqIB7JFiWwAHEEZK1/Zk2bUlO8hRgTNS13EuAAcW16dlTX/913/9LZO1OgZS97n21rZ772QDJ9eP/MiPvG3N3t8l9sgOfRcodYzZDsJRYl5wX3Du+HRXwLs2mrmk62a2Vn6/1ycg+ykTs3NIryAF+9+nOvWzbklW92p3TAoy6bKgtbIAgwXZCMaO8WHkTjkEr8Aa8W9gAGn9GDi+4+c32dr/C3rXfkl75xJy9PrayI7f7cGXENxMeW17dTUYUjsj+7K19F0y2DEiP+A+v5yvzE9/8Ad/8M1H5yudM5761L4JKOya9aHbzks2OtZ010CAfnSca4c309g6LnGpjfIvpFB/SnzZWIMat/7e+9unz6+cABq91h8nd3eKdNx7j3D9w5qE0O6c8dde7WXHbqb8rj0N5NGPem/A5L21jH46f9E9/fac8bvj0/pLPp/G/vrzXQe7XtfWazt3DrmE9661Da61P+ZagQ0BMza2B1mx0xfp7Qi8vr808Js08CK9L6N4aeDLaADp3TvxZOya5VodADggbCEqUN1iacsnQH8BXhfRT5HeSwZcC4jexfr2tUT4acF8IsoFtwjlrh0ppZN97rd7HpEKCzY5Bn5HBqeTgeAR4dXlPl3AyIK/cfBE54Hn/XbNQOFkW0Z3dXh1EZA3GZbpHSnd2Ky8sSh5u+O1NpBeQAY52PHJs/pGeJflnVzTy+rf97W567yiaH3edSP0P/zDP/xWzv28tq9NhktIjE9BIJJagFVy0m2IFzQiGQgoguS90kiPsStAlo0XrADAjCv726eAhe3oyP/q1yaZC1TJdeWujT+RlpavfL2ODpEmRH5lNt5kq48Cn9qUaUOUtXuJY0E1Qqaf++w2XSRHAMMrYzontH92N5gHLmnmv09BifaVzK43nrvOg6x6Hy1iNBu+pL12Ot9swGht7todXzBodr97e235H1GrTvglu1p/yGFHSQlK/diYkg+pa7Ch29afdHSDKogTeW5Qwbi+R3o71qtDUKiZ3ms/srHuX9947N/8aEGHkkl2smvsMCnhXh3uz20W1pzH/vRjZTpnO7463aLSsWGb/HllnoJx5tQGILo2dS1qUMBYu656u2tV5xJ11+/uWth+tLwxZ1v197s+3z68Zz+1k7alX9rYuY2399ebPxoM2SuL2PHtw9Oa/l6/X8dfGvgMNPAivZ/BIL+6+NvQANC+xf/3/b7f98Vf+2t/7S1LscXcwl7iabFybtfJRMqgIY0fW3QbMQdkLOr9vGSti16BfUHse1Fx7QBAJVRd+H1XfnVbhAu6gDP3HwEoQNTk8B5HYHcy79jA3EjrCGxBrba6vWv1CjR4mJR6ds4W3gHrgdSRU2S7fRGQQPLWxo7JJgAWBfGApdexIHauWzs7NvIygrA6R4LXt72Xd6D/d/yO3/EhY93dAwCTsTPWsly1P2NW0LR+2KZ462ADxqJkCamg153T94LOHRfUuKS1dvBeBmNlEPtr48CdrFCzz/Ub/SrhNG6ebFwgXmLDb99rWyDB9SWstf336l8ZegVy60eT3T3FzUiW9NSfS5guMer49pr54K7rU6eR933SK1ltga2tNaBRcr3rvUqnuy/Y8LbCjtheorfzI73zjQWgfuzHfuzNB5A7Pt6HLdH95OwY8lkEV6CGP1y7vKTHswCMU8e6hPvO62y6QZtLvieDXSrXd5WdbvgoG+D35h3n6b7z0MbV2NJRfWFBt8lqt83KLvjmqeHGZrL2thKkVJ2Ia39PDtunzXcNMKxs75m/QYUSuzs/8S/j13m6/n8z+SW61m7lEcASQQGQrrdPvsrumqnftcaodXZ9fQp8s1HyrYxydETPyK4sPrsWdPqBH/iBN0zCNu5ndfX6/tLASwOve3pfNvDSwEc10EVkpHdPbwZ07vaxgk2gZovilyW9QEA/K5w6AYK2V3B3geEFAgXenwL+bfMJPAz4bPEvWC6AGqj0nkYyFtTJbO7YAJTtyNoamXwCPEAG4C47J7s8uWU1ELPVveO7p9CDpgqqEAA6aUZoMgCbJQo7NmA58L56Jw8CLjvd8ZzcOz+Qv7+RhoHQvo+44PcpI6D9yk7mZh52nu2VJJWkIXbGUaADsS+oeyJjzdSUqALJa8t1tVvyTsbKXOJwCXzBaPtQ4NqA0mRnH7a/ag/JaSaVnRWAA6NXLjLTD7BfwLvvwGpBccdU8Mz1leHqTbCDTslWIneJmu3rtW313oABW1DH2kHaSnomI/3R632lza6VSWw2DmgfCZvf/Nqv/dpb8Gf3tfMb444wPREK5GD12Q2iP84JmFz91I7cX18bJKPgyZ3Xa+eXNN05kt7uXE0ndonsfPtPdvNq+2L3hsAe0mtcOxfwa89QWLubd2xLbwAP6dVvu2BqJ+YcbekH++1YI3f11frH+mze7hjxta695o6es859dAH/jZOX7Nae6t9d62oPvtfH2QD/v2symZ5I752v+Lz2zWGCFd2ts2OCyCs/0vvzP//zH55rUZ21n5/S0ev8SwOfv7SpXAAAIABJREFUiQZemd7PZKBf3fwtaqCkcE8a/dt/+29/yDyOkImYW8xb3kJ4I/kFswWYQOZdXCv6JaFt95brAljiVdB6iVPBvYX9ApUCFKAKwQNY93vA1oNWCgIK2nxfuZFSr9GwsCPM3YZYoAH4iJp7jQMQKZOyPmysBjIn196ju/FzX+/VT8cRUWqGBfFYf1fPssf7nGzrw8DOgOY+kW2vTNrTmrelc/WO9O58n4pKV3RpHGorbKQA6gLrkl7ZhBJ55EAmF0C/WRttKQeAXwAMZO18M/8lxjdz8ynSawtriRq/Iie5kZ+btWt/SghWpwfzVHZtXfu/1+68DOe1n47hJetALj3ye36GZPhsf6vz1nsBLj8WYHpvDunY6O/1KSC85EHbZJ/9etK4LBSdNCCnj4Jd3/rWt978ZeB9PrF/a89YfmraXt2IG30hXmy9clenO94t0p3n2FDtkyyCA+o3Pk+kqYEJbZPZ9mBjUPtl09U9PZpzjVPfXW6OoEfjtKy6ZxksyLa/ZuBXrnO4sav+77pUG+i56+Ndo+56Rb+15eqT/Zqr+qn/XU8b8LhBiyfyW3J719ad6/ir29y/89ai2k77UtJbu9HuDdrudwMdtcONl1uArGcbx5/7uZ/7TaT3U37zOv/SwGeqgRfp/UwH/tXt34IGdv/lL/3SL314aMpITkFTMw4WZIuYBbJk6ZJSQKNZmQKtJ5G7EAPTBQ1PxLeg2/bSEiqL9gXdvc65LdD7hxCpR78LoHduJFb2cedG+gbaRj7W7y3qA2irH3gdGLP9mY4AdDrXT9v4VvcFzgjpzi0rO+Iru1I9FpgVOAMwxlwfR3j3mqLJJDs1OfTTa4vWr53fw3u21XrXL+My0O99ssgpUHRJzgWQJb09x4YQECS09dIZYF2ACcRe/V5CeQmAzA0A7eFj7ICMbMw9t5c43PH1u8QBSJVNXV3GRnvNViEXMqbGvD6m/gJ63+mu5clQ0Fs/peP2f99LrOm65ND5zi90xA8Lri9pqAxX/ks86NbYdizemwM6R6w+981Ptw146DeZu4th/rEdErORvbLrq1/96oe5xP2r+t/2qjtZzidy0vGqDt4jWO8Rlzuvsnl6qw3cObo2dm/rECRAcEuEjEX9470glfmDbn2uPoG66Xjr1XTnwXm9RadzAD9Zv8xLtb3an/nnvfnz+sKXIb0tY04y79922Ju5uWsGQtnxo2Ofd+yeiG/77jwbumScb7ONtnNtWBlz9XTZbPvOwwsCFIIXGxdP/P+rf/Wvvq2VTwGua4+v3y8NfOYaeJHez9wAXt3/Ehqw4C5Dt6c3DyyMpMlGbnHa4jcQs89G7pUp6C25sLARQ1sW/kbNL5BtnV2MC1ptT9RO698xoOqC/AvESjoAsvVzizDAWQA0GUTaAf9ugQb0Pdxpv1feNrxdY8skEN2sFOBbUDYZL+ld/5stRIy8OgVpry4LrBqpX5s7R6e7dv3fFs1lUUZgJ8/uV1z9MjoyUfs9u7G9cPUA7X1tCxJXwFygfkHhE+AEpJqJ7xZmddCjT/bh+m4/LPgr+W02QubDmHnImGtL7Nan6avAsHZsvN/Tw+pce3YDTM/dls3GCuj1r9s6LxAuSJ691P7qPyuHVFzwrE79rT8XEPNLYB3ILSB+Ihx32nqP1HX+KAl0vfmKbZTkrkxtlx8LzCjLLzyQrmRw9dY+a5cbt5GxBZ9GxH7P7/k9H+wBiL/2UntdO79d0ntJTsdp33svZceh8+Edi9Z5Cej0IUjQ15E1KEXPnZ/NT/QxuQS0SnrNT/x2ZXZsup4vbuy8o9f8wz869mzFE6Pv2uO8sb/rlHGub9HLna86t3Xtqh92zquvzT4bTDD/sFG/W1f94I5/1+F9v0HF60Pv9aXBsydfvb5jLrn31E++rkFe/7fdQbslYH1/kd6r4dfvlwbe1cCL9L6M46WBT2lgC88Wz2Xo/spf+Stvxb0ftver9r42wGYkDMntggywa7vAvwt/F+0LflvO4t0o/Y410wU4AWJAbQEzcNBsys4DERfwjvSpD0Dob5lk2drJNHDsyckr6/Ul5LsApQChxFddPY/0TubVvb8+TXsgZb83bmtXVlngQkSdDIi730CO7ZnLVA20r38D7ju/LPLqXx9HhNfG/smwOC7baxw8eGnXOvYUvQcAC8oKOpE9hGb6AQxvMEMdDXr0esGIkjMAbXWyr4LBfdfexuOCzBLbT2V6p2fjWDLAb6Yz4J/cJbZIRnVW+7I9+Ql4r5z63aJQ3ey8oMmtn3wF6GynhMmxS3rZNMBbnRmLXXtBuH40YHDntxKRyvJUV+85Xj2Tx9jyGTYq6ED/69MT6UVop7uR3u9+97tvfrOdNL/zd/7O77nPs0Gp2w/z38e2N1dH+tr+34DKrdNOhc7PtcPW1TFnD3RTn+Db5hrn2Kr+kLf1Oreynqpte7M2Ec7OWQJ0q9Nr4nZ+QThjqu/6Nxu6498xEKDhE52P+Gz7336ULL5HektIn4ITq08A8gbIEPmPkd7bLr+qHi6p7zzJzpXXv0t420512+NdX0u0G+SRBV47WzsWPN2x1/bmp5nhdeylgUcNvEjvyzBeGvgyGtjiOVD2sz/7s29gY9FygBkwc38ooOfJxBYxxKRbsQCTJ5D83qJ6wQCwU/JaAOR4SUHbu6SETJMb2C9pakZgxwF2hAqgUQ7wXDuy5LKvHmjjKbPVoQUfmCLDfrsfbt+1S15bocnVrIPvnrq8dpGmnZOtApoA+9rIzslIf+c73/mwFXvXA/Irv/H3BNud204B7x0e8FyW22uepg9ZT6TXO4gLqprxME4lXCVE1ft7QQtlOqbs7rbld4HY0/bTBka6K6BgkuyCIk/njMF7xKR2X18BVGWBbn8KNun8AlU+1kzvZORDtc3K/h44rwxrv9nxS6RLRGXqLuF3zc4/2cR7ZPjOdR3L1lPffSLrdKEv+823Vs90L9hkrFcWMd4xxG23BiwLuczV3ltt3ly7fKGk8xImW/ArM0KG9HRu7Hf9aFChfWkGvLrrnPox0tbgxfUx8xhZrRv3gVbGfp/mPbrz3IT6UXVszTHfrc3NSYJVnl6NcCOrJY2rw1xqHDrHs0V2OzlXfm10bqY/15KtgYPaYPvd9arz4bVntta2bmCivoEsXzLLHib/DSJov/1uu21PgIcelLtrW8+TvUGPjc/Wil23MRv+ECR9PcjqyQpex14aeNTAi/S+DOOlgS+jgS2Ce5DVMr3byrqFZwAEQFsdfZDLFkSk5VOkt+2/RzS60JfkOF5QjPhYuJUHXrrwPkWuW5dXXth+18zjBZYAouuR0OlFNmLfpzfksFt5BxAmD6Ldfq5d98nuuNeZDAhUpn1HBAA4wFbWd7/XLxlmGZOdHyCcjK2ngHjyrZ/urdrW5kXdd42HaAGnQN3qX70LmgzYI0Drg1dSrG1PEl75lbGFvmNcnTyBwoLSgkogVlYH6CrpBcprg2wGuTXGTzK1DXK4rxmou7b7KdKrD2uvpAHgnP723TbXlRNUKiEHbnceiL1g/RJfZekKmNfGzWLevrG7+h+fERhgC82WlfR27igI1ofZYeuoDHy7xFYQxzXO1W70b+eagW4ZtwlsLiQjgrm6p3tjwmdWzvH1ly1ut8Tui9/umb2+aHW7baJzyRPxnayynw26sZcblLmEd/Yp49p5z9hNTnZdcluC/UR62e360iCQub6kmQ/eYOjmsfsE6/02P832PSeAH60P5tiOsblpbSG9a89czJabfUb4Svr4Uet2vkSOfZT0dl26gYsS0Z5jW+/NgXR252jyVd/WvX763vY7/80+Gsy542acOze1LkEza5rrBb3Wlu/mGzLR3dq35qx8H/i4+l6vLCqCen1/aeCjGniR3peBvDTwKQ0APl//+te/+At/4S98eGKjxamL/spuoUPgvNMXYB6osOXZ1jILts8uykBbZbzlGnUHOMlcIAd0IIMrs8UUoACqS4wsvO4hAzIRWk8qBoaAAPcmrY8I6s6pR/m7PVTfCgSAwr76yba7PjBq17pPcN/X7tofwd2/Ee/VJQPhXaHGAynWh7Zr67rM0x4K86u/+qtvpHWkd3WuPu8ElrFePybHgMrKLUIvYLL6bf9F3CZDAbXxqU3ogwxXyU2zDCVdCAn9yOxMzm4P3vUljZ/a/qheNsPGbGeXUbqgkMy179r19QnEAwgGqlvvBcaIDx0icLuGDgWq6LckcDLeTCE/LMj+GNm9IFcWbu24NaLzBf8ytrOPkkp+J9AD3Nenkcz1WwDoiTQA3E9koHb0pDfzCvmmx811tu6PDHuH7+o3j8hSrR8CTxuLZXu3zfkP/sE/+BZc/MY3vvEhiDg90TECsHbnTzfwoJ/mRGSQndzAxmQwJg0AdUxrE7XRS04auDCXCOo1kFHd7nuJufl7x2X5pztBQ7a7ch76J/u7Y2wFOeaH6mrARxZyctfO71rjfH2S3XX7+RORtQ6aF8ytdOd456qr+9uuMd5n678Bjf22DjZ4pD66vEGLT+GBykOHXf/ocvW4fcZ8Y1zNsfyZ7QgMrdx8yDq3W2Y23t7pvnLutx7pves9//xUX17nXxr4zDTwIr2f2YC/uvtb0MDHSO8Wn94zWtC667pwAabALkJxgXSB1XukwMJvYQcskWsAqAvwE7kGBiyS+w0si/RbqHuv6dpbOZmB/S4xvvft0uHqEPXeNcBCQXlJHGCjPUAFeBrRnBz0MJlF54ECoJmsMiV7V697gCfTdIVskAdpo0cZk//9v//3W3ZqctgiOwA9Wby+ZTLt2F7HsqfTupdORndy0QvwiwAZh+qngL4ZmYK2gsiCQmPv3j5gvO8JLYkGvgH+CxqRUPa+T2PLnskC8Fc2wP9T7tjxRsgRl8noFoMnwqzuZkz4RUmvPtIvWwNM658AOfvTp/cIO78SxNEusDt7kZlbO+yYnLKEHcsCbPdEd5yMza71sKQSrfZH8OP2sf6IDPIzRMPYaGe+MXtyH3szve1/54IFg775zW9+8T//5/98Cxrt2j/0h/7QF1/72tfeiC/S2mCQuQ7JKtmsj5gLS4Zqi4IDl/QhdIJS7G11a8t4G5+Om+/d3ts5rba/6++co6/mpLWPxHa+Nnch7ebTyab82nILR9cGfV77t0/kq6/Qde3CeXZLb3RjTtN3vtPzJcFPc0EJ8F2/eu6OsT7Q5Z2/lGfb9Y/6cmXq/NV5oFnb6onu27ZjzeobA/ObtWaEef40v/K6qd0e4zVr+vYivZ9aRV7nXxr4oIEX6X0Zw0sDn9LAJb0Waos+0GLxKxEc6ZH1A3hl1kZ+CqgK2CyeT6T1LsTkkf1xjajxE1DXbkEHooW8ILUW4y7U+g7oAJDalNUEMkukkRAgDWi6/XK82xcBCMB3YKCZPH2YDmShgVCgdcB6MuwBVN1mjegVXDWjuGsGQEZ2tyVz7fa9wkjsjskArMyeSrv7eY2Da+wCKJmTndZWgR39sCNZr2u/vQbwZlvqld1GKlanrAJwV9CPdNXW2LsMuvuzgV0Bm5JKshYIlwTc7yUT7KU+o42rJ/XfzDkSigAMQG6Mmt3euQZwag/Xl0oW6bifziNHCEaDS9Ofp5AXvCNEtpQXoNdWZdn14YlclOxVvuq7hKb2cucX851x2Kdtsjs3nSJsu9auD33rFvmRswWfdm/85soR4D0w8E/9qT/1phMPgSsRFBiaL8pCdx7rGF0C0+BA+36JmIyoB1k10GBuplPzruPGoYERc1nHd8emG+tFx4198F+BNPMf8lT/IM/qEUjhwwKW1dfN9FYHZCkpfppn2GTPWRO6NphT1Fv//Nj6e/36aT6sbu/3+v+TX7TPT/ZgvugadecDfbl+xT+63u17g76Cjsai26kFkaxTW7cWJPJ6P4HLF+n9FIJ7nX9p4IMGXqT3ZQwvDXxKA0jvtt3Z3mwR38LWrWEFC7YWjsiUxALAW/CAKQsuUNxtaE9go+QB8CjpRUqBnC74BV4DkAXgk3kLb4F2gSMgAwQ007G2bGdGVJHde58uGbo9ruChAEIfgAd92++R3oJO8qx9WS4ZdlmtPUBqfR55RXrdRwvQG4fJ5GEv08v+dh/vtptt++bKy7g0IyMIsMj87uNdm/65Tw9oQV5X98ZjwGZ9HAl4ehgQ2Qo42U8B2dpzT9m+s9O1g/QC0XS0csDaBehscscRmZUv6R1QmwyIibEq8W29HyMGZL5y7BryGrebYdGHjwWNJhsf5M/k2fWzJZnkJ3J4Qe4TqDbm7HK/zSd8w3b3AmsEhu0hUuTih/TKN9ZfJArhqf4q4yUgT+Ad6TGO+2QHa5sNs7OV7/b9nV8GtyRYkGpyjtR+3/d93xvpnS8P4P/Kr/zKF7//9//+N+K7MmyNn5hndu0dN2NSctTvJb0NntzyT8T2+lgDCfSy9jsfXbu5tuwBfgJObICcSJvACDtYPUg/G2MbAljmso9lencNf2rgoLZtviFb9dC1r8c7f1YH1StdPNlkyehdf57Wa23cz/dIeeu8/VJ/beKuTcpcnZk/jZ+ghUB3ba46QnqN6a4TqNjW/9nH/GTlBGKVfZHeJ4t4HXtp4FEDL9L7MoyXBj6lgUt6u9B1kd1xmacBvYG4kZ0RQdfYLvseoL6k9y7OBSMWWMADIEISEZoLGkqMgPFLdvWrJFDU24K+Mm1zYBcBQqRvFqrECWgmT+sF6gvMS3q1vSwR4FvCNrkRFm0i2AjowITsZLdAl1TZruzpp16xMsC9+6t2HqgENgGt9WcP5ln7dIM8ID+rF/Fy7/Ei+kiEPrRvBfar+wK92rOt3Ajk2i/p3bUFvYB8gwcXnBrbbm9HhAWB2Lv+3jou+O/vAkz+4lgJ/+oWWGIvBbAA/fWhAurVyz6qY+Bc4KQ6LRi+gPmC+tp2t+Gv3f22vVnG3XhUf9fuW4+5qWWurBewV/7aqgBc7UvwypiT74nwrYwHK803Vmb3vm8eFNAR8JkMCMGCRyO78+XtEPmP//E/vhHfP/bH/tgXf/yP//G3IMzq4Ceraz5yA2ntd8fhkhfkUB/Yjmtqs1e/dEOn0zs746uIjWtrf9fOS3o7j5vTdu3auJneyeH5AWyQLPttyzN/n80IFHWNcU90faCkj07Y47WRa+8NorGt+v5dOzt33zn/U+ty18KnObB137q+DKE1Z94xe7Kz+rm5c7oo6Z3dri5jM100WLXvsweBq9n3/GfHtmYtgCqgIhi0si/S+2Us5VXmpYE3DbxI78sQXhr4lAaeSG8XWd8BuS12W6wG4nYv5wAawogUb/Hy/YIMoOSC6ycCDLQD7ABPyRX52o66BlIR0wumC1DIIjsF3HgtD2JvWyjA8URkJweABnQVXKr7glAZIn3b7+n4SU+i4QVcrjceu9Y9ujKUsmQ+9WOEFID3xNr12SuHjD3ZRORHetefgVbvdnbvL0CEWHkoEIBbImd8L+h8yrTUnr3WYsfouA//QtQFSgqgAWVjRRf7BOw8CEoZgG31sKf6B3DN/iaLNp/AZcF/gbctyTLhtZULgJ2juxK9tV1baT9s2QWuS45aJxvf+Y4HMkTvd5syHcryIUslLH2Qlf4Dyk+kgi6baXLs6pmdVO9PBFC7vY2APZZQT+75xj63u2GBvwWWkFO7L0qkZj8CF9t5sTLzj3/37/7dG1H+iZ/4ibftzqvLfDm/HVE2njfgYbzo587v9HxJb3c71ObpsnagTg+imwz32Q4fI71kcEvEfdK1PvG13tNLf7tWsISMdMLPVpb+2bn50rl9Xv/vnHr1W3++c3R9TJ2dg9XrWHdiPK3DnzpfG+71XfNu0MFcaE2uX3SN3Hft12Zatz6a9xvk7TwkwNX5ZrrrnLA2uiPCrTRbZ/b+ardiIM7kfpHeJ8t5HXtp4FEDL9L7MoyXBj6lgZLen/7pn34jD8C47X8Fmzs2Mrm/LVbIjsiv6H2BRoFIAUcX/Ut6/S4Yvgs1oHYBrkUcaPMbIABmAPP2d8eQumVmbGW9WU8gtcDYd8C99zDtXO+vpOdLUiajzLRX1gAwq6NEbnLaggnkjlTu+K71BFRZVqTN5+ryapBtad4DrPYPUR0YB3i7xXOgfJH5bUnbcQ+xmp7XZ8TeGJJNEINOC7SVucc6tupjQ7URIAtRV0/bcmzjg4wAbJXZONoJUBALiAN0FySzrbWFGF/g6ZoGOmqTtrwi3YD5BeuCS3yOfSMTiA5fvKAdKa9/To72AUFCerVlFwT7pQ91lZiuTLM+ledmcZtNq3xPGWtb+i/Z4O92Cvh9iT1Sxr8mp+wvf/VgvgWTbLlcpne3AewBVQPrdoC0/l2PKK7O+dZ8bN+//e1vf/Gf/tN/+uKP/JE/8sWf+BN/4s3EzTsr0+chdCxqa09k585FJT5sAYEpkSzBbr3NNjdTy86ur/JhYyro18CLMTOf7Pe+C2DRv/uB10aDi22Tz++YYApf83ntuTo0n177uWtUbdw1Jb2VqXP1JbUllGQ2v1XuznkfO28ctFn/blCkdqG+XdOgQudfctId+zQvaUfg0JygTjZmDiTfrieX3WJ7HsQwxF0zBE1fpLcW8Pr+0sBHNfAivS8DeWngYxooQN09vSW9FjrAbQvWQKhs6H6PFD6R3i1gFvwC6oKJ1d/trV2MfbfoAqAFW0A3oAkcITFA5AUQBR7qlbUCXgZiR+z2J1sKrDX6XaACWJdgy+AA3+590g96KjidTLYlt/+XfKzOAXHvGgY0gD9Z6cmgTEkQQrcM784PlO8BVgPxG9P1G0h3H6N7ZUd2l6GafLMBrwZCIoz9zruHuhmXfu/4XQLZe6LZTssLygDKAhPGE6AW2GlwQyaJnkq2AH9ErwBasAOhvZkyZZGeC8KvzRjXC2Br8+yyAB7QNI6X6CH1710rANH5oTqmZ4EhumBnjrNtAR1BKiBa0KH2C/jaxtsAgrHbdchT+8DPV7+gEEJs3OgCkSpp0i/6+1hQbefcszubZ2+bF/7Lf/kvX3zrW996y/runPmSniafnSLb3izTJci0bc47/xf/4l988yFbp9fe/KkBMv36GOl9IjbVFbn4promV22w9musET19ZDt0V72rS707d0nvrlvfzQ07v7/V2/nLMX1rH7W59qwl61v9kb/cPtfmS+ye9NsgiL49XfPkv+ab61edX+76VNn0rceuvwqKlLSaX7sWXcKNoLqun12LyWrdb3Br373urj4q+DnduXd3x6yh69fWndW997tvnGf/dL3zxv5Fet8b/dfxlwZ+kwZepPdlFC8NfEoDCMFeo/GTP/mTH4pbTJuJGZAeaEMoV2aL00iS7ZIADRJRkG9hLEgtICgAeALlrm+fACEgHOnd8YHqgruCX/U7NrkR3X1vVPsSTotzM7EXPK5fzcICQOQF7hE7wQUPlAKagQ3jMNm6PfmSLuNGVyOqAxj727/10dN0ZWVHdvewnclie/RAiD5sfAdutr1znz/0Qz/0Vs7rJS4ZK2ia3N3m1rH3pGfgrKATiOyYX7DoPaS20LYtemZftS3H7AS4gJBOva4JcN8nMmI86yeIcAnGDYa0rZ1rUAmpahaJXbuun56czsdKDgrC9ccW3J0TgJmsG1N1OS5AUru+IJ4Nr46dI6sxQzCno46NnQazRfrkY9Vrgx4lGrV5vljSTx9IwxMhJDPZ3JNoq606JuuI6P7t3OTdDpd/+2//7Rf/43/8j7enl2/XA8K2MkiHd/lOjvnOfGo2OxK8v//23/7bFz/zMz/zdpvI9D8fXXvzi5VDKjuH1n5K4Hf8ZtubTWWTAg6TSTZtujNmyPl0LyjJ72pn9ME+XD85ulNhMq1vq6v3fa58M+3WEmRndZhfVvb60Y5NfvO9643nlZ+uOg94JgCbY/MI4M3UXj8TcGqgpzZvJ0fnQ9/16Z6rnEhiZb5+rXxJrzn2kubOn+y/8jzNg6vjZnjbx86z117hhH3abbRr509bc77yla98yPI3mMx/dt3P//zPf3hbwJPMlf/1/aWBz1wDL9L7mRvAq/tfQgMlvX/+z//5D+Dnkt6d2CKMKDm/xaqkF4gGiBuJLrgAvgrc3lvcbzcukX0iIsg3sN2sEZkGQj2EyX1n64+FfrIBddoEvvfpAVEtB2hc0ltQCMABbQAzwAjsr42Pkd61dYMGJUUCEUjvzg1I7vhkkFEeAPGuRNkxoNvrQZAST2ye7AWld+wEFYCxkhmgTNa0oLoEGIi6ZNfv1Vn7unZQnV9wNhmQBCSqba+8eysFGowHMMuGSzZ9X10yT5e4knn9v6QXOdFHekdMAG/6LlC/wYWVERBwPSDPP+un+46Y8J9Legu6S9J3vMSV7vX1BoV2fPZTMuN7bYk9X3CP5N3+sZnVVTu5gJ7PGkMBKlnJtufVPnQ3H/g3/+bfvGV7tz1zmd4FgZaxFQzyvmp2hvQKQu3e3X//7//9F3/0j/7RL/7wH/7Db9eNDLgP2DtM79xXX6nvCzrot3Nsj13JzLNPY2ZcdxyR5J/X5p7IEz/vGKrbU+/Z5+pla/TMjsnNdq/d3PlOG4iS9WzH+6qs2hQZJ1ftS90NkrS9yrb6qmv1lxDWZ/nD05L8ZJut/86t2uB/yOBdo95r//bjzl/Gm+6toVdXxtHcfv2Wjzq/euZLAufbLWTcO9dXvhfp/RIg7lXkpYH/VwMv0vuyhJcGPqWBS3qfFk6LIjAEIO33rh/ptSVvC5Zo/RPQQoYsmBdUVN6PgauVA6IuoUVMbZEkd0HKyoz0AqoFS4Cie55KmCpvI+lP5KCZKqCn4FSb9HmBq3vqRNqru4EF9711i2t1YUwGuAeyJ+PAOLI98LGH8Wwbc0mObYfrq6dqDpBvnL/61a++AfT9c88pkFSw6PtT0EOmugDRWJeAfor0AvD0pu/arFyALnAsuAGsu7Z9EBxYWRk88q1udgJclkDN5tgf0GickX4ZaegpAAAgAElEQVSBlvW9mdf2W3sXGK8u2SxyIm7I9K6dDbDjm/khH91c/wamS2ToVtCHPp/KsvmCcn6y/nwsU73zDSqU7NEJHQsuFHwLCJlPnsiLe+6NJf9Cbiefh23R3XS2p83+q3/1r94yvSszH/mBH/iBt88RKX+Tj6/Nfzbf2C0z3/vP//k/v53/03/6T789Ld1rvOaPyybPb+mwunyaI9lxiYl+mffYXX3zkt7aNf3zo8owfZZ0Icv7ZBPr434veORBRc43QMK/zOm73nMC+jT2ndcHcl69lDBd0n7JnXux+RsdXv2apy7hlomtbbZs66kd+v4UNOs17PmJ1O5Y17POW51zb7t3Td15/n3nGjtX7vEG7To3sJPOwzK8gjgLsE7WrSHb4fC0tqpnvjbSa52khye9vo69NPDSwIv0vmzgpYFPasCCsm16y/SW9Lq4RMRCu+u8R9RL5QFNZAjou/dB2t54I8ddkC18PQaUWGhvpvMSGA9kKiAsOLDVd30ZGO1DmAo2L9gryFFfM3L6de9JLSgA/gtKqo/JJMPkvtOdbyYK6al+gfNdb/viwPPu2V2bA58I84D4d7/73TewLQO87yUDA/geirVtzYvOu08TWLygWJ+8ogI5JZvxt6XtiaSWwFy78Jvu2YNrBD26vbDgyvnp76lt8st6Ts6SR/Yw/bVeABJ5FPy5pLH9RrBkqQFrBKyA82Zopk+ZEm3v032Ru/aer/0jw/UnOtx17K8gne7YZ2W64N94IwLshH684qfAm02RvUTlzkf8oaRXG0gY+ciNNO33SKjjT+B788N8pwGSkbHNd//6X//rL775zW++zYEju7s9xOvCbCOfDHQ8v1p7bl9Afndf8I//+I+/EQAEe5/eYdwJ/OpXsEWfO7Z0fm2vZREn9Vy/eqq3QY/eN85Odw2dCp7Nd9YfQbydZ7v7nI5WZt/X9/nNgpHTv90ofLky7lhJcNcu6xp5qzv+u/INwN0+dA2oX3bOvvW2/1evva4ykNuncl0Prn3q3y3btepJzsqLdOt317D65LWr+lTP3fVtujWH7JrNlwu+zu+3O8J98t0500DArn/d09sZ4PX9pYGPauCV6X0ZyEsDn9JASe+f+3N/7nu2ewHA+2xGwKJnsVzU1lZQQHTtIr2AfQmZYxdY9Pd7YKxg7wLqZt+aCVRvt9F53yYA+h6Iqg4LTErmSk5KhJ9AAcJ7QSvApD2k2bby1WW78crsPNAH5O9TpkVkfMB9Efad2zjt/ADp7ivc1ufVb6ufVxYNpO76AY+VHShdlndgdMc73gVtJageFoWUyMwbA9sPn8Ag0PUx+2BPBYcFkzJRzXx0/ADu9RHYqp0jITuH6Bd8jsQ0e9bt1QBgQSi/oSPAf2W023MyuOykBJ2tkKekTh303uvJVYJQIlF9u+e59t8+NBjmupJiQbHaI9s3N5h/em97CUuJCDnqU72fe2XZfK+7xJceK1/Btr7MJ+YPCOjq8ZC7//Af/sPbO3cXTFpW9g/8gT/wRnprc5OBfPOFEd+1uT/3rO4J0Htn73wL6ZuPy/q2z/d7+3p94NrH1d3Kt8+XcLV8ibP5toS587qgxerbdeYA98+uXnbJ7gWV9H86ni43xwhGyh4a+9XdoJr5YufNL3YiCTLpk/EnW/3fmldSyX7qB/Xr6uoSwus7t47OE3cevLsVrs/SRcfuBkbYwSXnHf+S3ur5SdZb/7W7YgV2sU/3s6/OrSEegtndJU8BjBfpfRqF17GXBh418CK9L8N4aeBTGrC4/8iP/MgXSK8FESjvQlYAYOvewOGIL9CP0BYgVY5mC+6iX9L0RAqfSCeAVSCyepAsYFhGwdOIZfJsH0byVs+u9aAl9V+Qj5RoR18KRu41reuS5madGv2efF7f4qEwyIM2kf2CPoDHg0NWBrkdCNm7QxtY0A5w757gyblM1P7IuGyX7bS3jwWXJZwldjvee+o6diUljj99XqJCF+RBtkpMAXh2ZCvwyk4+2SjgFwhs4KZkG8AWdCgB8H5kOis43vdLevWRvzUTy5dKfGUgES0ZXjY2+/XKHbpYG8acrTzpsWVqs7Vt2TnbICcjXe/7bFa7yFBthV4QmF3jabAdp9ooomesbe3ng+YPhLM++d5caAzpfeV2bLLMT2an06MdLPu92wK2xXmvH1rGaqR3c+DaNW7rH0KFAI7Mzi5W3zLE09Hm3mWK52+yvAtGeZDU7QPbbVCDvZaUXCJbwrg67RDpmLrmkqJLrBqcQc6MBT2ujNc8eSicAJIxZ4N2pez4ynpOxJ17O4bLGpYoNbhjbr3n6Ym/1z679uy7THbXsa5/1pXr1++te53D7jXtFzm6fdoYmdP57FNwR1n+RWb1tq6ntY3vda65fkeP5G7dfHG27h71jdWOj+zO7vnSlf/Olb/wC7/wYXszrFJZ3vPp1/GXBj5DDbxI72c46K8u/19qAHBGervgyYSVQBa8ygJ6zQ0ihiAghQVprrd4F3DdBdTi1kW6C/h71ypzQQuCY0ub1yZY+AGg/d4C7enPBeqVZf0UqdZHMgNE02EzgJXZIo7gTl+euFrCsPPujZquJz9dA5jIGWA1OVZm4GJ1LSNlO/QA937vb8RocgDi6xPw6omry7rsSZtIardvXt10DNlBddbzHuLUMS3w9LqLgsWC+pvJLPBCPgr8rhzN9K4NgQPtGd/VxW57723leuoj+S+puMRi9bAX9iMTeu2tQPQpE3zPsy0Ep/69ui9p1E9EpkTpBjdmD1dn9dmVRyir3xIoBJGu3Dst80vekv4SBuSmW2fJ0Nsb2qbrEQfklN/vemRp9c5H5h/LPM4PR8rW93/xL/7FF7/6q7/6dnyvfLMbwAO66NyYyGSujtU7srwyq3/XjxBsvLy+5UnmS44EklZWO7Whp/my/b8+050OdLvyT3PtE1Hr2Oya6U0fyWjN8fRm47BrBSbd701+8+jKsKnNXyWhnYN33Dyv/gZGLrnym/1bE6xTbadzkDmgflof7Bzx3vpW/VannyLVJayd98kiw33toj59/fuuT1d+c4C54657Xe/sRNo4e+f7dlfNzgUd2t/VVT9fmZFe9my99NlrX99fGnhp4HVP78sGXhr4pAZKen/iJ37ie+5RlC3ZotMs3SqV3dmCNnLofrYtXACjTHAzAYgQImHhLmgAMG4mAwABUO57OtXVzOuAqNeQWGgRVVsPgV2ACmEElp5kU8Yif0kLgLe2ZJJbz74D6jJ1fcrpgDHwXdI7gC0rYkwKVAEo4MTWzD0cx9OmB0CWqfIgr7Vjm/PGEtk1fntC7UivcbFVkX5kWAAk44OINwOjDvpRFkArAJQ1LaC7wLGkq1lGdliAWoCG6F9SBnizPXbeTG8DGtovWKP72kgz8eQomS7g2/FLetVfPTUTiByWFNCbDPBkYAMIGdLJFulw9TXo8ER63LNM9usTAih06R7PEgX39Zb0rj5ylvSS7QbOVuaS3gvWb2AFkDYG9CC71iCBjO/A+vxov7cd+V/+y3/5xX/9r//1zV/mH5PPg62Msc8GTTZvTV7ZzLW1Zyp43+9//+///e21YHRQm689C3x1d0FJG1JZm2ld740bndNBfbLzdX1lxxt4M9e6R1emV5sCktXz+uZp+iVsa8c2510vOLjsYf9dXxeEQN6tC+YcwUP+LCuvj3y+gYHO4b0nvceRzDsvXlnJRd9PPlZf6Xh17u3488Guw++RXnNb2+33+gwbsNZMZmNa+7DeWdPMI54TYY1b362/fFE/zMm79pJeOqi+PwlyXgVeGvg8NPDK9H4e4/zq5W9HA6KmzfRaaG+kuYvbvluktnh50I9rLeieEAusXEB/I/UlJjJZT1nMgtoC2AIDWdFmk4DjXS8TdMEacF3SdYHBrrf1ceUH7rbgd8Eu0QHcgD1AWkBh1+6YLJGH7Oy6kdRd53UowNSulUV2DBBGmmwjW33+RnA9UGT1T3b3tw2Izyb05/u///vfnkzbd/LKoBQ0XYDXwAUQuXqnn1239lYnMldgCQSW1E1OZPK980/EpqTJecDtkuSSc6BbppQ929LNb5r51c+1Y6tqs3zGiu3uWjoBuBE4WfmVpe/Vz8bsCCj4K/Feva2fHGRcOwugvAe0+XfL803zjYAZ/0EmjOXal0nWDlC+fii/czK7sv+rk9++J4O5paAfwV87957dynfnjJJTdlEih0wiZtPdsrx7AvPu+x0hHmHb8QUAV17gqiRSoMD94ps3195I824fsB2dHegP+59MDSrx9/qfsd41JWANjrHRkhjjegnFJX0NsDwRI366Pk7+9fkSSnKzjxv4M090bTNm5HNvNJ/wvAP20p0ktSH+R5fm7Euau5ZY++pj1fnTGtyggfNtwxxCX23PukC/HZOOKbu9vrnrkPa2ffVw51S6Iaf2jTlMcPXQQLM13jzPD73Wiw80qNB5SFvr5y/+4i++3tP7ZFyvYy8N/GYNvEjvyypeGviUBj5GektALfo+uwjbkoYYWBBX9on0ArRdQFt/CVMX5bsgi3ZbyBEEIMuiahFGWADJCxiegMNTv+kUUCtBAI6B1gJNGeaVn2xIQUG/7IOHCCE3u9aTl2Wj6K+AoeRiGSXZiH1HdgfSB8gH0icf4ra2kWTbOveQnoFxD8AqaEN2qv/q8Mo33TSzSLZLPtuHAvcLygvGLzhmCwXozYLteF+5BISXVJADMd1v94E3c4cYqwPgBIovifDb1k/An52W1NeXgOL6QW2Y35TgFry6jq6eMjUtc8e3dsaGHSPz7atsW+2i2aCSngL1te1haXzo+mvbNEYI4eRrEKMg/RKJSygEPO68gnTxk/nIN77xjbeHxO2c4ARiL6hDpzKU/F1ga+OwbZ8LMM0mZXjno+rUHzZQ4nNJ0x1/8tCj/tux8aTfjtfVF72X8LKzkiPZvQYi9OOS3rUnU25rs/kaQe/c4cFgbHTXIr3WhZL/tlv/aR+Ud2x1+24dYEe97mmNvWuJMp0/m+l90qn2O+91Pqz9XxnY472W3vdZ0t05t+Pd71dGc6W1Tp/NYxujzXHz943pAkPzCeNjHO441c9fpPfJul7HXhp41MCL9L4M46WBT2ngY6T3vWufwK978SxYFjKkd3WJ8G4RdLwgAKB7ysB9DBQU7DezIBM58IBwAlDI5CUVBQX3nsBLOtanbplbXSW5JZR0pjwgCuDJ8ADWiBRgSmdrE9kGFI1hZZkOPehlda7+gfM9sdlrJEZ6R65XXzPUyMLI7sD4Hjzi3t+1SZ9AKEB47YK+ahMleLZfAsWIpPoaFCn4LIC8bdZm7RTQfoHqjsnEIDclSZMF6CwxK+ldGXaFeBi3nWNjMpHIFBtbXQI0k2G/7QRwPR0LdLBJhOJj/u3a+g5SiCR27C4wv6RdH9WnLnYveGLcPXStet45GSAPOWrGp0Dce6ZLfswXJao7xn5rQyU35qMSm9pOyWRJo+PNtjs2AD/iyqdkbe2SQHrZnTqQBLcczMfW5rY3b1eFe3p96hP9m7OQppvBNS53/BBE8uz6EubrxyV9V+8IT3W87yVibHTtyPS2DcFP+hZM0K8dl801b9tdMBua/pDAHRdU0Jb5o212Trnki17pj89dH3uypZapbX7MP0t6Szrp1PhZE9gdOc0rl2AbKztl1N21Del9mj/ZhzL6UHn4vPWoaw/S6xVd05enNetz55r6pOPkepHeTyG41/mXBj5o4EV6X8bw0sCnNPAp0ltSegFyt34+kd6VRzz2fWUsvCXDlREYB4S7YF9CLVO2eguq1OeVFkAjctMFt6QXaAMiEQxAznUW6R0fsNsnYC9DK2OLFLUfJb4IFYJewE1uD76pjrVnfAANQGjHbaHcuX0fON+fyPvqX92TTQRefzY+X//619+O2yZOP+6vs+WZXdzPkswCSuWWeQaIZQRLWgqyLqjc70umLvj7GOkDLF1zSY/tlSUQvTebnU7f/SvBbCatsiEak0GAp+NXm+x22JW1JXmAEqgtIamPfor01i/uPAFoF4Ty3WaAEXkBHkAZCeGXJQKCJh7WRv7ONcZjOrf1GbGt/xrH9aVZ0VumwLoBlEue6d4nG2SnnSPW3oJBI18LMHlfeQNY7dO+G+f54B7ENB/Yu6+nixGD+dx2YqzubgHXbn3iibTeQITr7txX+79+RicCMB/Tl3pqJ2zdg4zojq0oq37jag4g8/pi/Etgp5fZkPnduHcuob+nfu5Y5xljdG2kbXZuU07dT/qZDsxP17fu7wYnqs/32q9t3jnvytS5wbrW9eyJMOvPU6a7xNv6b+eGQAj/nh3v39aJBXYEseim68O1H+28SO+nrOd1/qWBDxp4kd6XMbw08CkN/P9JehvFVW+zbUjke5leYAQIKiEBuFcGUZApuGAJaHOfasEwgrL6EOv3dNRIPGBCxi3YvZ9z/V2/vKbG61yAXEBjsiHCSAswsjrchwakrg1PvhwoLhkTbW+mZ9fpI+I7mUZuB7IHznd8QMS9vGt3ZGrHZWcG4H/sx37sQyayoA/BKXCkw4J8oAlBBGaN6/pVwIsgtd6CsksgLtl7kuFmMpCCpzbICdQiHXQK5BUUGidj8ESi9FuZgr2SkUv63Ne7Mmx598Xtn9eB1HbrL096u+SygaWruyvL7Sd/rC6AdA+O646EBnXWFuJcv2Bj6mTrzZSzEQSSvkt6jR/7e48IXPvpuOy7gIN+mXfYw44PzM+n9mC4+dR8tIG9G+zg+5Nt/rjdF3to1Xxx1//oj/7oh3uB9WOftWPfb6aw86e5wbjVLnv91T9bLREuqTNGtdv3bHB9RES7m4PeNy/VZsx9Da4geKvLdlkPRNsctXp3XXUl48tfKzNbWPnOTyWy13cmQ/WnbAng1cHO9faJ1tnvrrvHjB/dP7XfNan+S78CUOS3LpCbX9FJ/YSPduzJ6BifbjBw5+zk2Pzuncsbq13v/t4dv0EG9Tdw+CK9n0Jwr/MvDXzQwIv0vozhpYFPaeBTpPfp+gvAbEsDznbNwA7QbnG925sbyS4gL6l13IKt7pXZwlnQ0EW5oKZg9pYvmCggKiAucCy4sP1Nv21P3e8BHgs84qstpHFEU1QcEJEN2e+BBgBiGaXdX7u6gcVmGIFDYAngW0Zw2aRF3W03A+j3e7JtXKbLfd/fAMq2NG+rZbd1AtUIB9BzQSIw0wwdHSE7++1BP8gmgIyYdjzbdkkpQNtxMY4lPRc0IklPYFKdl/SyPSBSgGN10IVzgHuzky3DP+h81zUTxuZkaxEI28ztFrig+ZKs2sUTeK/+6oN0WF8nK1DKxqpDtjT7d37lbVHWR/ppP/SZLpA69bOLkk/ndg1bvfbx1C/2dOe3zhVIi36zU/a/MRnJnR3vndc7PhI8HXiImPEwz8pSrt2R3l23bc3scU+F3j+BQePQcab/qx9jTT9P/knH/L6/971zymztzp21B/59fZCsbLbPWGiwaXW7XWBl6JtNkGfzqPcb75igimBnAyG1g+sL5lh29LEHva3sJcIdS7r+2Pravrr2zpUfu76Bh9q5tp3XL7ZizPTP3FvbY8NP86ZjXZ+NsbZcz7c7FzQ4Mf/Yn1s9Vk6ggpwlv3d9fpHej1nI69xLA9+jgRfpfRnESwOf0sDHSO8lHV24u3gPZIm2A2TqbabXdwufRbrgABi1UFsYkUPEw8LZxZhMQN8FBQUxu46sF7QVJBfkAYjVgy1sBRTqs/0OiC0JWH+AvBIlQGPHRnoR5AHQAer9Q6b32X90pf0BxRFb2yiROEBF9tADpXZ+uvPE5tXnvsxLPLSBvDQ6X9JqDEp6BQXcW8wOEMSnrersoiTujl9tknzGvGNXclAg+15Z15JPIEImZed732nJQ4nStaVmjslbksEv2CPbZ9/0p1569FmAem3j2jw7avuVl67bVrO11y8RMuAYkZFdZoPqUL5Z3adMVdvpvEHPdwzbr+srl4DRG30Lwuw3Od2OQA+CRcvYbjzmo8vG99YCJL7Br9W9YNR3v/vdt7lTBn/Bpj39eXXZCdJxNW+trmZ660P8j8ztFxl2TkDljrOxElSs/dWPagvX99bmJb3mAHWsn27deI/07vwy6ZsLJ/sChXTsQWD8Ur/ZgPFt//j+zgmKXWJ/fdHvroe7RhD3+l99rX7WctdXv2ci/40fdHR133nQ3HrrKuntWigje+2pbVSOrkV3/izptXtB/zZm+5t+NsbeSLDzAhVXl2Tu2roxepHeaxmv3y8NvKuBF+l9GcdLA5/SwMdI74303sXfIvcEDoFQ9+5a8IAuZBFQuYAUUARcChhtlevTQQuounAW5CjTzI12e00JXvvsuhL79X2/PXEVsR/o3R9C2XsTkaLVDexNTmX0HUjxwJ+BB9cOkA5YNOt15RrZHTAcIB/AXr2Tx5bplV+dsnLrw+rdPYb72++R7d7bDHQBTkj5PtlLxxSALrFffZ4cXeK6Msb2qV/GCkAq6CwpM2YFwfRmnNm9/gjckBMpAO52HTA9vQ+E90mk7oVWr10Abc+5jrPs5CVEO351qo92VmjzPdBdUvcEjEuKSoxals0DvR2DnmOzzVaXmN1M+NpGPPbZ4BFdI030pr8Nsk0epKeE+mnuumBf+fcIiKDPyhkLNqVv+r37eudnMlvzO4SYjSH6rtn88O1vf/ut7mV7+eN8z5Obr83vN72z1c5XJf/G1xzIlu9cdAMdd1zp5xJepJm/3bXG+LFx7csmb+fK/KjBt9VhztjulMo6f/ce39Vpp8UNlumP8X0ivebtkvXqgW4Rwto/fZp/bnCBD1zS/bR+qv+J3F4bLlHs/HVtRD8EMfmZnUj8i3yX9N71k9x3rmYnAr7mWPPjbNoWdLIsuDP9yPDXZmpfq3tj/SK916tev18aeFcDL9L7Mo6XBj6lAQv4D//wD3/x4z/+4x+I0QW56ilIAFyBUIv9Fqz3ougFEUhEQVNB2+pRBlBa+0/3h906gJYCAuCTDEDTXfQviCupuPoU5b7A3dYyINX9v/tNfplaYEF/3ZM20AdQlDSujgvYZUdXF3Cz/n3nO995e3jV/g1E7J9I/Eibe493DOFdpnf1DZTKsJdUIgDkkHGqrJNX1q7XCpDs0+tZbJP0QDI6QzBKpHauNsR+2dz6f0GvPqy+7kiYvMsc7V8z79MfWwHsav9PWX0yt6+CCSUfyu3YxsPYP+nUdeRGGsgm43/tV8CAHZfEFDjLWipnvKp3WW3naoeIHx+le+3XB0s8yHDniDu2xkF/2YG5SWDCq2qa+Zxs/dd+sxnnL9khR+enewxxNY6Tdb62drynlz9X7unTXDAC8M1vfvMtILU+eGjcjiNUO46g0cM+7RJoIGXHbSWu/13bZC/s6735zXjW9m+ApT7fHRqCYSs/+d3DqU1rBn1oa5+CffTk/cfmG7pxe0RJb22PDpDHZhnZjv6U0OnvJa9XD82U38ABYuk4Hyux6xxeoqkdgTP++B45fbJzem97+mqu6bzaOZWsgsT1S4Ebu4bsaBCEWPBH8Ga3x5jv1V89m/86Z7f+XfP3//7ff+see58deQDe9fHvcfjXj5cGPj8NvEjv5zfmrx7/32jAgrzFYwvUT/7kT354hx7A1sW6wBUAASBF85VvlLrR7H6/oEpdQEyBg8V7ZQC7C8QLYpvlKlG3gK8eC2kX9YIPoMZCXUKza2TjCt4t0I3+I2SVd/KNlJYwqJ8eAAptAa90r90nULJzy/QukzRQLWO7NvuwLcBw/R7YHuHd547ve8kk/SJRQFH1W5B1QeJ+Cw7QnaBBx9XYXdKhn822NZtS/SFcJRwlyJ4s6wnUQPDaQLYmY0mvOgVgLpCrfUwP3b7M1+ingO0SCfavnfoav2oW65Yr8TF+T+NYsEkuY0SvDXrUzti5sahtdk4oGXA9e6HnC+arV3VdXdMZ8tSgj3Ewpg3KIAOOdb4kawNtnZP01XkA3fbN3Z87u1p2C1HtNWsbGdy188k9AGsZ4pVblni+N9K87/NfQRo667joS+eyzsNsZec7B9VP7vxefXQOfypn7qhNIuF0Y466fmhuZbv6x8fMR5sD7YbRztpA3GprgolsgV4qQwMj7WvnsNpj7ZdsdFFS2HWFbdoho3zbq7+8J0fXsM6l6nvKtN9+1K/JxRZuMPHKYXdG12k2PJ1OPln5/d7uBm9UsJbQX3Vw5wTn7vq6uv/e3/t7b2IJZqzNe1vP1evr90sDn6kGXqT3Mx34V7e/pAZkFLdY7Z2sP/3TP/12pQjzjUSXEK6ce84KDAtarhgFsAUQXRC3qBX0lxQiwUB9M0Ftq4vqJerKXaBdUPEEwJCfS6AvUGh7gFmzePoKSDQSfoFpH/4jKwcYXL0AN7vG0013v+BANSC+a0aAJ49X3yg74L7M7u4p3LmVHSjXHlB3wVe3thWQl0SW1CG96zdQhQBuTIz9ym2cr53sN2Av03nHzviv3pvNAMo9ZE22YWVlkPoArsp+wVmDIU9Zs+mWPetH7ciWeLbIJkqUui147e96dQLdrbP6qbyVj75KIp5AqSDNDWQAoOQn1w0QyO7pT31OUODJP43f2ucf7YvzxpY87dfqnXwjHpNjv2UQ2Vh9kX1X1uq6dlkC7paA2c5I6rbrahMxaGAAyVP3SMLI8uoZ2bX1f/PxvX2hBMJ4Inh8yDxhzLRN3/XX6zd3brtz5B2r2oW5nS2Qr7si1E+X957cyW5N2vfNSdMncs8X1oYt0V172Ep1Imhj7WiwyJhfYksvDWZW909z/o41ALf2btBUmQZV7rrV35X1yU/MV5csGrentdiYXV+9fdrvPtzQeNZ+2dz8CuGdzLPjBX6ebj/pHE8fO9bgWn3+7/ydv/Mm2o4Zj4+twe3H6/tLA5+ZBl6k9zMb8Fd3fwsa2MI8MLFM70/91E+9AYz9G/EZ4PDvRmcvGSkQLyjc9SWRN/Oh/oM9SvcAAAmdSURBVGYf1GU7rjpKFGVSSkqegMkl6oBOP8lQYPEE8O61MrXAzu2DhXygoFkXdQNuSNwFpqLoiMzaBz7oCHgB/HcNAPIrv/Irb1Hx1QvAeLiWVxR5gvMyS8vsDrAsSj/du7bjVyDMdsipX2RqpqO6adTe2CL8AA4AfAFp7cz2xiezfwLh9ChTBNiR23uk3X8G1LX+2oV+FgheWdi7zNfdXVDC+0QajfclxtOhbDXy5/rquv7BfunUFkUgvG2srPP7/jQ+7KLBmpJr9zyX9F2iVMLOv8mH7AhUID1AcZ/eXh9mU80SAtbV5yUlbKby+l5ird8D9dqYv2y+HPHdeU9m73xXW18Z1y4wtVsZRhT2b9f87t/9u7/n6cH1g+qwwbBde+eSErH37PSJUD351FO5OzeUVF0yw5/oxGu37ELh8/uNMO0hVuywQRjzWEmUMWLH9+n4dyz4w7V/44RkGZOSya5bvtdun9ad1rOy1oRef9elq/OucfziBr2urTzVaT66farc1lh2I3h718mtIdvWvHHy5P++251NkIONbv7Sfm2T/Fsf/+k//advfiAAvDpmG31y+JOtvo69NPAZauBFej/DQX91+f9SAwMGW0D2rsg/+2f/7IftnEB1F8wuuBZti+QWJovZJYFPpPcS1JaRCbhRebIANwV/F5jcc13ctX1JzV3MLwnQvuPuLSo4aPYMsNji3azP0/WA12QAANzTBvwDY4DejisjuzTgMQCyv2984xsfsqXK2Sq4sfJ06F27h46M8I5IzCb2NzCjzX7SQ7cG915F52+kHxnT16cMmL4iJNOte/EuAQaCL2isnvYdKER6gXHbIZslW53Tla3Nxkobl0SW8NWeKuuOVz/6LZNNXuPOFyoDctOgh0xoSW+B6WQoiEXqyAZ0luy1n0+kd/UJPAgSXB2QUab3EkZ20H4/6U6/2LkdKF5ZI4N7/VYf+KL5xJwlGNUsf+exBpBKemsLK++hcDu+uibf7p+fv89/OheYE+tHC5qt3LY3z1/nT2Qd6WW7dH7n1foP3XRre3dSyLjSM18gz7XrnX9vJ0Xt8/renXdLgu+4T9aNYQnS6hPUmH3amWI+KCFi/72nu/2xU+UGCju+d02rLZWU3rnHHFe9KdM6rs91eTZ/XeJZnT6R3tt2g2Vdo2YfXVe7nj1dc+d4D5t6Wks7hywwMfvdMQ+vsnbXRrX/FATTZ75pvvxn/+yfvZ1CdN9bu6vX1/eXBj5TDbxI72c68K9u/xY0MJD1Z/7Mn/lAXAGyJ7BfgOg80tsFrSCnC/kFEF30S3L6oCfXAIWi3EA+IgjoI48fa7dZt9vPXd+6Lihsv4HTPqwKsbKIyxrQTwH0JR0AyUgnYFS90tHOTUe2me64d4YOSA+MeFBTX/nh4VXbVun9v9tO6UmbnpJa0FvgQ17bCNd/26rJa5zoDTGi14JB4OySlP3udseCtie7bFYLUeo9jsj2xn06W2Z7x5pBpE/3UhYU1553vKTCOb4x+YDtm8UwlmyidlZSov6VdyvBBfCAakFsM1oXsALF1V9968ri91M2qcGeO87GDkGu/ZJZ9oaMnbbW7s3mrA4kiQ3zvSf/JN/KIFL7DlD3QTolB+zk2qPj9V164QvzufmtgFDnuqv79W/9WHZ42d7V74FWu81gddhF0UAfWXvMXMZfVpe5UX/vjpN7T2htl546Ju8RMP1yvU+BvvqC8dq57S6xnXt9Ub+5YXOW3UYCaOyJD68P06GH4N05W3tk7PrRTC6bvH24NnnXro+RXvUL3nT+urruOuU7nze3PK2nT2NS+3yP9Jofr03SQ8d0Zafv7jza+a01m0e9/332OtLr9Vs7V31fXW7szGfaWx93ne3+/+Af/IO3NW71bJwFYq3/rfP1/aWBz1wDL9L7mRvAq/uf0ICn5w78ffWrX/3iT/7JP/lGege4RnptT+3C2kV+ZbtYW9y7cF7QdMleScXKAqc3m1tiCHwCU8BF7+V6AggWVjLcSDtZAYUSmSdQfbM3JXarCxAtENtx8nfLVkkBsOpBViX0BW/7vjrUs/Y3bgPR2y45gND7VNeHPg129Q+g7L2Xsrz0DjQbn5InsjY71/MXaJUQPZHe2lDJsH7fTGHLX7K3c47tk02o17gMVO0eZuSV7U0n06dXTenr5L4ADSm7wLOg/8pXe3/v6eHKsAOysXc2VKKgHTpDDu64sP2OqzG5GRi6LBnpsdVxyTAZd7xgv4SRDNXf05wx/dTe7WYY+N249rUn75Hea4v1RcGWtt3xKcEhf/thG7yg0+bRyTyiNhnvXHfnH/eV81n3B6+e9W/2uWN0abz5XcfLXGP3gj4Zf8G36qPz3ZP+Kv9T2SfS2D7KxHYupPOdm44a5HStfm0OG7ES9CmJNNfunD53/VldSOMd3ycSeu2vBNW5S3ir49oNXVY/9bvOX7730xjdB2Hddfhe+954XbtjE91e/NRf9U/XggwCcSu/8WFXG4fZ7dYTOzzMU3zmziOeyaG/1du+Lyj7z//5P/+ewIc5w1Ocn/T3OvbSwGeqgRfp/UwH/tXtL6mBLf6I3y5Z5N3rM957SNTHqkYCL4C6C6o6Pla+2ZaSKwv4Pslv0USOAHEAq4tqr3e8x8jWc+1zwc17cl0ABWSVAF2dFBjcevV1nx2vyqUN5OxpnAD+e67k6cr+Xj0i7QXRq2f/2s/37KUA7T1du/Y9+7H9t9nRyn+J3c4J1NyAxM71XjFZwo7L1f3HQCabat8aLHhPZtetbvdMyzjeukp+ENBbprZPH/oEwHaM6pPq7Dj0GB1dYvlkvx+bN94795TNqS28Zxe3vmv3+y2o81uRq2Nbm7HF+WkHydXhZECKRm76RFp1Ckq69uq7tnJtoQTjSU899kR41X318ylfVd7YXaJunrq+dOdiY0SXXavem8cusWydT/V/rN/aeOrve2vAnW/u+lPdPPnrx2zxaS77lO1WT1923brzv3FAlNsHY9K5bOXMc7bcv7em/D/t2UEKACEMA0D8/6elh4I378mcBSHTImR3716L992Yu+fP8RTr/Zj0y+ucQLmA0lu+AOITIECAAAECBAgQIEAgWUDpTZ6ubAQIECBAgAABAgQIECgXUHrLF0B8AgQIECBAgAABAgQIJAsovcnTlY0AAQIECBAgQIAAAQLlAkpv+QKIT4AAAQIECBAgQIAAgWQBpTd5urIRIECAAAECBAgQIECgXEDpLV8A8QkQIECAAAECBAgQIJAsoPQmT1c2AgQIECBAgAABAgQIlAucC0CQokQPFxrOAAAAAElFTkSuQmCC"/>
          <p:cNvSpPr>
            <a:spLocks noChangeAspect="1" noChangeArrowheads="1"/>
          </p:cNvSpPr>
          <p:nvPr/>
        </p:nvSpPr>
        <p:spPr bwMode="auto">
          <a:xfrm>
            <a:off x="2783783" y="748985"/>
            <a:ext cx="228593" cy="2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35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5" t="37132" r="37404" b="16103"/>
          <a:stretch>
            <a:fillRect/>
          </a:stretch>
        </p:blipFill>
        <p:spPr bwMode="auto">
          <a:xfrm>
            <a:off x="6285035" y="1835331"/>
            <a:ext cx="2052035" cy="37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2" t="9843" r="31070" b="9628"/>
          <a:stretch>
            <a:fillRect/>
          </a:stretch>
        </p:blipFill>
        <p:spPr bwMode="auto">
          <a:xfrm>
            <a:off x="8437709" y="1835992"/>
            <a:ext cx="1803864" cy="36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41617" t="19532" r="42904" b="21995"/>
          <a:stretch/>
        </p:blipFill>
        <p:spPr>
          <a:xfrm>
            <a:off x="3758147" y="1835993"/>
            <a:ext cx="1594715" cy="37651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l="37764" t="21413" r="41541" b="6070"/>
          <a:stretch/>
        </p:blipFill>
        <p:spPr>
          <a:xfrm>
            <a:off x="1919666" y="1835994"/>
            <a:ext cx="1728235" cy="378487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62204" y="1696830"/>
            <a:ext cx="194476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/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Arteriopatie</a:t>
            </a:r>
            <a:r>
              <a:rPr lang="en-GB" altLang="it-IT" sz="135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Periferiche</a:t>
            </a:r>
            <a:endParaRPr lang="it-IT" sz="135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969662" y="1696830"/>
            <a:ext cx="78098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/>
            <a:r>
              <a:rPr lang="it-IT" sz="1350" dirty="0">
                <a:solidFill>
                  <a:srgbClr val="0070C0"/>
                </a:solidFill>
                <a:latin typeface="Arial"/>
              </a:rPr>
              <a:t>Carotidi</a:t>
            </a:r>
          </a:p>
        </p:txBody>
      </p:sp>
      <p:cxnSp>
        <p:nvCxnSpPr>
          <p:cNvPr id="12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771284" y="1124744"/>
            <a:ext cx="8260556" cy="0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7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sellaDiTesto 13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  <a:sym typeface="Helvetica Light"/>
              </a:rPr>
              <a:t>Alma Mater Studiorum – Università di Bologna</a:t>
            </a:r>
          </a:p>
        </p:txBody>
      </p:sp>
      <p:sp>
        <p:nvSpPr>
          <p:cNvPr id="19462" name="AutoShape 2" descr="data:image/png;base64,iVBORw0KGgoAAAANSUhEUgAAA70AAAI4CAYAAACm145zAAAgAElEQVR4Xuy9feyuV1nv+ai8VAR2bUtLXz2IeHBGHCcMAnMkSKiRY5CJyMBMi/QFwwCRHomiETnMDBYSRcUAoYQ/CuNEJhDAhGMIhhIw5JzKEHNUhqFamAopNi19oYi8+jL93vD5nc/+7nXfz/P77e6yX+5fsvfzPPe9Xq51rWut9f1e11r3/R2bzeZf7vm3/q0aWDWwamDVwKqBVQOrBlYNrBpYNbBqYNXAqoGTTQPf8R0r6T3Z+nRtz6qBVQOrBlYNrBpYNbBqYNXAqoFVA6sGVg18SwMr6V1NYdXAqoFVA6sGVg2sGlg1sGpg1cCqgVUDqwZOWg2spPek7dq1YasGVg2sGlg1sGpg1cCqgVUDqwZWDawaWDWwkt7VBlYNrBpYNbBqYNXAqoFVA6sGVg2sGlg1sGrgpNXASnpP2q5dG7ZqYNXAqoFVA6sGVg2sGlg1sGpg1cCqgVUDK+ldbWDVwKqBVQOrBlYNrBpYNbBqYNXAqoFVA6sGTloNrKT3pO3atWGrBlYNrBpYNbBqYNXAqoFVA6sGVg2sGlg1sJLe1QZWDWzTwGmnnbb56le/uvmOe4bLv/zLN19r/V3f9V2bf/qnf9qWdbqffHwmP2Xk2nd+53du/vmf/3mvHNI6zbZKXH7Sdh33u9/9pjryz/W5DbmeP8uyrV63zWlbnpTp9uQ+aebqI83SfdqatJZ/pDv3nWW1Plr30U/LvotOuvzuj9ZVy7tkL9vqn2vnLvmcxnaO/Pk8iH2O6j5oOd2+XdqLLXU/jMriWtvr3PgdteP+97//ZO//+I//eMT43tYP1IPM+Uw5/DGW6YseH86XPMxRu4zvzpvfyZ9xkPo837m8UR94jFvvroPruUY7PCcxrql325ywi25PtjTbxlHPYek3+gudUwa62c/aMze2KWPXMXbQfkl7lubXg5a7Sz7rbU5njJPR3LNLHaN5iHweN5lzvvGNb2wyP3i+2KWONc2qgVNIAyvpPYU6e23qATXAQpKF5cILL9wjkCHCIcT5a2BHVQFsIwAImXrgAx845eV3L6RLoL5JyGjxT/2RH+CY+vKX+tKeLJABRoCHpGugvKQ2FmXX7e8AZgMs66MBF6DfAIzy0FHr2gQtbc1fAEDaljYCnkegLu2mvZE1f/5t0tuAnX5v/TRJpI0jUjEi1SP9LIGquT6IXNFH3x/ZqtPMtWdEWKLfkV6tm5bd7ZuzrSWw57LR7cg2sHMTA4+zXeRgXCy1EfCJUyk6hzC2rCaLjEHS2BbcH7Hj3It9plx+J9+DH/zg6fpXvvKVzd///d9P97/ne75nSpP5KeM9dZLXerXto6vkyz/S0f7kf8ADHjCVQ/2Mq1Ef0CZ04/LQAWmYI5KWOSnt/e7v/u5J7dSHXj3em4hD6qzTfOe673efjsbY0vzLvbl8c7bt69sI5ohYbRsbLh+nHvOvSRiO0J6Xev5qG6bf29Foe0i/UL7lcV09L47qaaeO18rci016PjOpT3m2TeTo9nY/9byw1L/Yrser+8z2OSrHY2FkL0t9nXoe+tCHbv76r/96LyvkF5vfrxN7F5td06waOIE1sJLeE7jzVtHvIw1kccni9v3f//2b5z73uROQhAgHbBoktEiQLgMsL9xf//rXJ3AASPBCvQ0QJS2efABGL5IBjADlLLABxAAhSJ6BQtJ3ZMWLeAO2JhvIwXWTLtq2BHyQn8X6a1/72l6UCdnQVdLSDwCgAOW0J4A/fcPvBv70mSO9AHwTo6RrcGZQZFBhO+A6RIj6IR+UGdA2Al3WlW2i01rmkQ20TE5D27BHt4U24pRBBuQHoDaoG5HnJdI7si2D2KX7SdftjzxuM7/bLmk7Y2AEiAHxtHXUNqK5SYMuYpOUG+cLANS6w7lEVBiZPZ6SL/lNhpMv11zXHXfcsfnSl760N87/4R/+YdLBgx70oMNIr+cg+pP5ARtI2RlzmZdy7yEPecg0xvIvthAnX9qR+xlf/RdZIanWF99xsLlfcZygbyJVkf+iiy46Qq8mXciQa5ExZaF7xh7pqZv5LtfRY/ftEtn0fGBbpQzf37ZEjUid80CqbINz48Pzksler08e760j6sHmPJ6sR2zc84nHC2tabMnrC+MOm/Ja4Ha5j6wP7Is1gPXFNkHbqYu2mPhTPk7gufl2zi6oA1sbzXGsz71mdv8u2cho/vO12267bfPud797mhNYY/Idva6kd9sIPPz+OY/8rzaXvvYdm4++6y2b//j2N+wv80zqf3PJSzaPf9YLNn/4sudsbv30/3uvlLkWcmANjEnvS97+f08lvuGSHzusZHfeT/3i1ZsfevLTj6j5I//n6zbve92vTdd/+qW/tXnSz790L80/fv1rm/e//uV7xhQDu/z1792cfu5Fe2n+7oa/mOpN3sdc/HObt131jD1DIf3Hr3v3VEfkPO/RPzrl/cItn53SPvYZlx1WJwV/8k//eHPonAv20rfg3/jqVzb3P+2bnuX+++qX7t785fvfMZV9vwd8M1Lmdnb6Ubvc9pHcGQyjfK5nl35hUD3vde+Z+qflpE/QM7Kn7E9/7EOTXndJM9eG1kVs5mlXvWZPb+mHP3jpM/eSuZzo+e2/dsnmxus/MN2nDe5D520b6/zkS3ue+JwXH2Z73Esd+etyuR9SAog777zzNr/0S780AUxAa0Bh/gxMDX4AcFmEDGxJT7TFQHEEuBrQkIbIJkDGn/4O+ADEEoFO/QAAA9a0yVER1597bgu/AUD28s+BF9c5Aj7oB1JPBMrENzIAwFNn+iokNzoJKA/xDQhOXYAsR3MBfPQ1feS+tGy2ba43KDLAQv9dv3XZUS8DZtvBHJDOdQAm+nd7HIkYET9s123GJhwVwh46UobObBMNXpdIb+qds62U2aDPAB5Q2yC+xyK2Y8eSZXTbbK/oFjlsH9QRgAlpgyBgaykLUgkoNyBvGeg321Rs2GMtdTjSmzx33XXXRFRT75e//OXN3XffPZHTc845ZwLD1uPIPnv8uY6UFfKZv5SVyPKZZ545zX8h25lPWq8tH/KbNKGH6AjHD7Jl7CZP6nrYwx422UDalnSQWvJHvvzFzkNgcEhiE0SHIbxNutvJgE15rGPbPf59vW18ZLtdJmPPeXs+6fnB48x26THvenq89FihDMa8y49usB/SRX/86/FA/9Ku2EWT3lxLXelH+r3HBOVYJpfJeI589C824h0No3nBNpjyYy+2/6W5yH3aY6Ztw23qcT2yo5Ft5Jp30oz6OO194xvfOOmZuT56yXc7JOfKP5muN35urJm2mpOM8OIcQTU+ts6MUeEgTWwbYy5h3l3akPpH8rhcy7jEVZbkf9QTf3JzyW+9fXPagw9NxY302fazDe9vuz+yx26X29P6musDlTsmvTGMx/3slYcRkGRy5+V7SGQTYwqPoGdc8IjDykiDH/OTz9q8+Yonb2h8CI4Jxwvf+qebj3/gXVPZ20gvMlmOEVkeKXJJ/rkyYgTPftW1mw+/9bdnvUAYyk1//pHD2tWDqesf5Wsd7dIvaSveqnwPmXcf0baQd7ejSW90v5RmpPvWM2362B9dO5Hp/t3tiQwPOnTG5LzI37N/822b97/hNyYS3HmZwEZ2ajmY5Nrh4slvl8GcMgPAfv3Xf30ClUQVDEpHINae5JRh4gFZIXoDADPQNykwcGbRZZG3N92gAAAaOZMm26ECNiC9kckEFABrANNEwEAKT3IDDAN1EyXSIz9yGGygo5QRWa0nnA0mNkS+UkbS4/2nLZDOAAhvPc19R/rcf3w3qHK7GxxFj25ztz/1EB1x/zax5F6Xb5BFXXw2mc31OfDWIBiixphJPkBtZDMpGMkwInH7Ib2QQtuYZVwC/SNA3+QDp0hAoUGgdWaST3uwUyK5kKWU72hrfqdfcV4BxE223N8me/mOTCM9pk+YX7qP6Zebb755Au4hipmXcj1jPNeI+NC31ldH8Dy3eP5kbKG/EOBDhw5NYDz38i91uy50h06WSG/qatLL7o7sSjnrrLOmuuLMyr+0C0dY2vCFL3xhj0SF6Ocf4x9bwG7t4GOMtIOk17DkaSLqMdpzRud33/e9/LZNjsralr/nD88NtHFpnvC4c1noxeOzd6mwdmCbPYenbbENry+sZ5Be8vTcmjz0s+W3AyvlxyawXUePkckOWBwant+Qrdc4z+e2I8+to77xHMn4dts8z47WkLYRnNpdF7+jx9///d/fO6bEepp8dliMbO9ku+ag0EHxYhNUk8JRAMn4cxSU6sjxEuYNWd7WhiV5uj+jg2e+4prNe65+0V4gyWlGsuR++EIHGEf67PrIc8vf/NXEfeAv17/jTUP8v0uZSfO0l7x6885/f/kU/EyZF7/wlZvr3vyqiYNFH+f+4I/scYYEUb98952zvHSCRvf8980n8+hvJEwTviXS2IKNBtdc1JK0u0R6k7bl+HaT3m3ton0ttzvPniIbZvLG8wKJzO8REYdgJzr9hP/xf9m885VX7hl9ynvk456yufvWmw9zWjTp3ZZmpPvu58jxE1f86mH1p57UnUHx3//Pv7j5/N/+9WGyLZFY593FAUH9H7r2tzZPufLXhs6KbZFeA6VEOK666qrp7FyAGueJvEC2DhrUeDGG1I2iNy6zF9ImH1nEiWgmX4ABZ1oDmlMnpPf000+fgGPqxhtMeZDLfAI6ks6kwHIBBhqQG7xBLFMHhMFEt4Gpy3Rd7SzgHrozWXc0B9DmSBFgBEIDsIUIGKR5SyT6sU7c3yMSRmQDfRpcJe8u25u7v1svc6Aq6SAQ5PFnvnv7rfvZYND92eSsSUMThP6dOg32sAXqRj7KNelF121fPeZMSnKPre7uC/clMrlubAFHBcQ2dcduAuaxbcgAZM8EmXs9nj2+LH+PpfRf/rhOWshmtjJHnqRLmhBFzvTmnrdfmmB0edat5Un+22+/fYogE0VN3pDf7/3e7510kC3GTW5SF8C7nSAeAymLeRTygk2mjsxrIbJpUwhOvic/fZA2Jg1R3pRF+W7H3BhiXupxQd4RqbS9uF9t622DbaP8xmZ6DLfzhvQmP+hrNOa45vFjm0cfdvqNxhf96jk1ZTM+caB2fTgnY5eWk7mzd9406aU+6kF2ymV8EqllDaQ9rAexE8p2mxnP9KXnn5EerP9ej9vOeo5n3aOv0ceozraTnv+a/GasJNJLO1JH2jY3vufs8ES/PsKDxti74MWlrc1zkVWwbPQ3wrsd7FrCvCmjg2pzPGsu8ux+3IZtjadb/kc94eIjAp8jzvKIxz5pL7AZ/f3wU5+5+eBbrp7EGJHgJT6QPA58jbaCNxl/6gtesfl/Pvievd3AczxKepk/09vkrcnkQSKlVNyCjwbciUh6d2kXbW39tQGSrgfrtn5JPoz9T974imn7ONvBcw/SmwiqCfSI9C6loZ6laD9GfPb3/9C0tTh/bfQ9SPHatMG314gJ5rSHnL63ddpbtu14ue2mG2Yj9NsmBsv38Ic/fPOiF71ougRQY/tygxQWJ28/BiywcAOgWaANXrxQLy1IgANHEU2iOd8H+Mh2RKLPAYt43lMH+VJ35AdAmAwBEmlLyjAQMclHB+RPXZAFwA91zbURQtqEkvR4/jn7aEKVPOg/5bA9Mt+ROeUkT2SjLwFEIxID2DKxadktKxGwEaE0gLH9uA0jgAUQnCOYkaftsW2LNI5k0m4TAYNGdGUbsH2jB9dtUsx9tw/7M7hzdAYbHOkKG7T+m9xE/pCykLaUyzihvw2qG3in3JAsQCo6w3aSF2cTOmHcMLaTh77v8t1m2kebkMvnZhkruZcjFnG+ZSzfeeedkwrOPvvsSd4vfvGLEwnO99hfg37GOg4H9xsAHTvPfAGp9XyVsnMvcmeOST2MCWyGiKttoAlB6iZd8kOicj0klyMLnE/mYVqpL86MtDM6yH0T3q7HNufxwfwyGjPY++he2yM67rQjp43ttfPZRlx/5+E3W1p7Dhr9ZlzlHtFO5MXueh5a2olB35lgoU9IamwH3ePocaS1bc9rD05Z22SvlenzlO8jBU7v7f2MTeo3+ewx7n7pectzDPryWkdZ+WRd8jl86rdDbJf+a8LL7ze84b+cPaVuHHysYbuUfyKnGRFOc4gfePxTJ+w5hxfT9qWzt00yR1h/jnin7LnjcyZpyNhBqt7xmvK2kd5tUd5t8o922o44oElv288oeBq5l/jANtK7dFQRveRzbgfyPbfmSW8bUZOyPm9Jg7MF4KyLHrW49XkXr0ufB7ZCvc1gFOn1OWLy9RbWg5D2bXKP7s+dfXX9S2S5DWdbv7S3qj0fkN4Yhe9lK7HP9CbSu5Qmet22xT1piFTf7wH3bDu7Z0v13Fbiud0BPlfgvL01w16l6995zWEkd6nftpFeQEUWj/PPP3/z/Oc/f+8cUBZ0COQcaWkCYI+1QawXJxbcXHOkoYlffvvprAA9AxhAMxHfREx4uBafAHZvi/bCDVgZlR9gCln2Q3cABgYYScdWSNpu0MMiboBq0D4CIimTbZbWF23JucD8pUyi85BewDm/AUicGwTkQ5Ss17Qr1wGFnp8sJ6+6Qp8GfLnGg4yc33qAFDZRhEgYVI/sw6B2dJ9oZYNGgKxJwQjsYd+28zldNHjMb7eP33bazG3vo10N6pr05n4Ib4gZJJVICDsiGJN2cvRWdOvOJK4fVEf/YuvRH2XRPvJHVpP+jsqlTh5QZVCdMRSim384ckJAMxbTpuRJuZkb7EBA/xB+ExrGNrrIPcbWGWecMWXNQ3Oiy4yptClzS4h2riU9ThMcWykTx5rJgduJvlJvvodMY3uO8KYtHE9IOkhv6kq7M6955w1zFk64Jr3YjyPhPYd7biI9cwmf5LFNuJxdSO/cGM31kXyeXyjfc4ZlxKYhgtgbusS50WSS8tim32PXBIz+so5xDLH+MA44foLc9I/nVq83ftAjR3VsS3F2ULadlcz/OHub8Jpweq3zvNJrlOcWvreTFwcX91kj2HlFn7LGbCOlI/ux7tOO3/u939tzcjrKy6sWPR+frN+3kd48j8e7CDsKGb3MBZ64Bz7O722kMVtvt/GFxrzb2uBA0DbSu9SWXeRPoKh3le66ixYbG+163ZUPtJ36LPDcGeW5459V1jzpdafe+GfXHbE3/CCkkcp3iYiebJHeJp8HjfRu65fWWw8sk16XFZI7Ir1zadKX20hvD+LRRJNydtnb33lH9oGO//JP3nGP1+6qvQiwjb4HzDbSm7xZeLI4XXDBBZvLLrtsWmDYLss9e9G9aPtJiinLgNMLpkGV5TXAAVj5Wj+Iw+Cc+gCveH8DPLIgEqUF8EI2iABBygxqAAuAlABgvnfEF3CSerzIhwjmXwAN8qOX1OmtpCMwaYBHBM+gzTrmlS70o7elp36IB20ElEBUIAYNmk2Q6K8RAQzoAwgBYPwb3Y9AObJgG9Yz3+mPEQhNmtx327osOz5chm2syS7l5bMjvdtIcAPHloeyqd+RLIBr8mBrI1KVdMiBrXmbJf1F3/O0YoiXtz7GPh3thiin37ClpI88qSt/RByJfrZDwPZLXsgI+oF84ojxXJFIbs6yUm7O2Po1RbSDSBlOoaTHBhkjjAHqbceI7ZOoObrkac4pI38Abhw9EFiIFXUjB7breQmSR4Q3W6gZi/lkizVPj4aE81T6LjtyeWzRPuaVyGjC5fTJh+zYqQlSvo92QtimTdA8r9sGLVPbv4l8rxEeo5TXc4vPske37ExgrkffnsNsA9h5PolWOkpM+5m3U076hoeRsf4RxffOiKS1/kwYPdfZGUsa5GW3QRNuZO1INWuzHZmjfuGa9dOOBWzF+ZHDZJW2sGZ4DjRJRTb6mXHhtnmOpt7Xve5101ewyFJ7TtZ72whjSG9HTI3JH3r2+YvP6zlIpHeJJI4w77Y27Ep6R+V0v+9C2vuhUymjH4A7Z0+jbca78oElG53jCrscqf1WucuvLILUhAwR+UOg9Uzv+HHmc2d6t5HeXc70+qnG2X4w6pd+0hn9RZTUpDf3GJjf+NpXNjd85H17T292f4/SJO820jtHTL0lurctLxm86xsN7Dl5jibSG3nw1ibSG9ILAGVBZLGyVx4SZo8yix9RFBa1XjT92yTCgIgFFC835MDbfLkHgMZzTZQy903qRkTHD5JCFkcX2F7GYuxIEcASsgKZSJ1sTURnJr0AI5N8gICBRsolquQoQL4TUWaLJE/BRCcABIjPyGkBYWzQYT0ZyNNvJjmcpW6yl7INcnzf5bh89GFHwFykir5ukI/+uN6RVBPGkV12eSMg2PZroGbSkHSjSE+3z8TBpI0oddut9ZcIb/rA4BsdpKzkzT3OxNIn6ME2gM1AKmNTsTWIN2WwXRenTpNe2zDjC9KLTJB6tp87YpsHVhEBDgkM4ePBVWlrg2XmG+aM1M9cAuntPnNaiEau4URIepxZJuzIbRIEcbTDzPeTH3KFrWTcxmGVZxBQP6Q35UTXIbzpu6Qj4oeuTahtf22/23bqRHc9DkzOtpHeEUnp8kyKPOflOuNzNLfYjnrdpF6TduY+5jz6rcv2+EseHJbYEXMX4xdHA3bP3M7YpgxHeekn7AVZKBudMKY8Pjwnpu/bqYFjirIZ0/QbpN3EdA53eK0jzVyfmvA2CbfjJ2X6vucj5p3GD53e8q6kd/xsm/3gxW1RzIOc6Z2Lts5h3m3nkt3nS5HebVFeylk60wvX2LXOTscDafv5RCPHw7Yjkj02W+5tW54r/zLphVjkybc+F5pCthGeCHYqP735zptvOmxf+TbSu8vTm+m8uX6Z28fvAR2PlwmtH/lNFLSJ8SjNnA2Y9Pfg7jYueWf6qW2dtyO/S9HioyG9LMIBV0R6IVj0Bx50gzrSePsqQLNJ6NJiyiJowmPya/CZhZL3a5rcmZg0uWrC4AU590x63W6TNkANeR0xThks+ETHIasBNJAR8lAWwGwb2KN8R5khMTyEJYCYs5kAbG9hdlTBoNmAp0HHiMhE1r5OpM4TLyAM8GWwNGov8rmvSAfQtE24j21zEGG3xZFUk0sDareJ7/1J+ibB20C/I5i0z/VBAttuaRc6d9t8jfOtkEfbN9+9PR5SjizI32SY8ZVIPg4VHE6Q49gfDypru6Bc5gfLn+92jOF0w5GTs7zUG9BPZBlnD4QVMmKiZ3uInmyf1n8TH+Y2XgWGw4H5J21mfrAOPY5NaCC91NmRtzyBOlHefNrW2RkSYhWHRsoJ6Yf00vY5u2tSaafkiFhYl56nsR3Py02+0jY7pUbzA9c8fntO9tzR7TIBdP/x3fa+RJxGeRnT3qVj8pn7tJ+5LL9jm/nHlnfmfcrxmpYysPV89xbl2Jjfw2zyShl+ejPzZGwaZ2jKZKxSdvK63z3XLX3ve+5Pz092iuQ68wvtY8s4a5fXAa5hD8wtPf95nVhJ7ze1YezZeHAbXtxGFEckc+npx3OYc1tEcqkNngfmSO9SlHe063Pb06epcxSUy7U+0zsX9Es52/gAfWjCnDy88WdUxo5bmg+fQu/5dcTTm0mBoZz2kEPD1xdte09vn/vt18b4vCZ1Hsv39Pow+X63Z3eof7/v6fX7o+bO+fY7p6KTUT1z/dJkFZ16AMar0lF7zk/Pkd6U02lGbcgWkdE5AJ+x9rncpXPh/R7myNDngdt+5s4Ljyag0Znxka4BcFmAQ3pzpheCBVA1YDCBIS+LYwMLL5r+boDM4m7galCU7waMjrQQEUEOA3fk9PbKyGAvfhZegzY86IBpe85TDot5yjG4BgzjHIAUsF2ShZ4IFVtumxAdPnPlwfP/5SFUEGuIP9unOfMX0ktbkIMIHTp2v9K29vQ36HREzPLx3ZEWA1H6DPBFfeQbERADetsZYG9ErHCwAE7dLsoYkc0G8LZh9N72a93wHVLu/CZUI525XMsxktf6dVoiJYmI4gjyePT3Hs/uA4PO7hsIHX1IVBBHAvbs8do2jO2hU8YGZwCjq5DalE3UmveEc5bVJAJ9YAvMUYxJCAb3iVRy37bEdxxRaRe7NHBW5XdIZ/qZrbTs/kga2hMZPT/wGx15F0ju5RxxXhGXsrGXpMFJwBO5eYiVnVq2NZNCt5H2exxBEJ3f86/HOvaNDaBnrqM7R2rnxhlpTchta6Nxhb30mHdZ2E6vQ+S17Y3WJtJ5TbA9IZeJcL6zGyB9mzQcp6EcdIbjhPGX+nBysdYwppIHcsjcCZml3yIbBNNPV8duXL/7Gl33XDM3N/k6bUf2Jrz5zfGJpOFsutfA0frt+QC5eu3BTlfS+80eafy8K15ceujTNg7j+8b4c1h8G+bd1oYlebYdG50jrvC4fset6xpta27SO+Jz6ZfWyxwfSNp+kNU2TjTa2do8s8bxcqR3l0G/plk1gAaWnn53ImsJcADphUgAAIhSskB7Me5ImsFSgw5HDRrMWH+jewCb9vz7lTUszPYsQ3oBKA1wyANQ8VMoqXMEHLnWkRXnSdnZopj2eOscpBd9GsADBgzcOkpCpDefiYoB2gM42GJnoIGs9CP9Cplp0Ok+NDEf2bgjRejCAI62Giw18WhSax0avAOCGsBaPx0t6TwGgNtsDtuwPY6Id4M1y9ekZKRDgz4TSOzGMmOn2BNbm7HvpDVIbyLS9ulIrW3ZkRiD+JTnHR8jYmEbRv9cMximDbyHN1FriG/K5fVEttu2lchpUuCtzkkLSe65B72gK5xa+Q2Ih2Tw7m+2VhN55lwn44ljCx5fyOdoeeQN4c3T8kNmcWAwb+HYSvmJdCcN/eTx1n07+o0N2+nU9jmyEc8Btkmuc81OQ89jfIfkeYzaPkyq2m6wO8+FPfZ7DrPjjLo7z2iOZVz0WEsZjvDTNz6L7ldNUXbkYPeF9ZLrnr9xGiQNc5fP0ntuSF52Q3inFaQXx0rPce5L69Jjcw6/bCO9KZvxku+sQcwLjAXPITERVMEAACAASURBVIwJbIc2dv8zl62kd653drs+R1B3yz1Ote1BU0dT9kHzHo8yHbQtR5FvJb1Hobw1a2lgl4dCnYhKY4E677zzNldcccVhDzchktVgc66dXqT5btDR4KfLWSIQLO5eQPPdW38BeQCABrcjUmRAaMLfYIkFvKOJgBqANTIACABAkZOtcEnTWy+tCwMVlwuQx+OfB/5ATAOOOeNrT7+35kEK0INJy6jvIOYNpPjdgM6EK3UQFXMUAlvqdlFWAz3/Bgi1IwCw63oM0AF41LHrOB1t33QZ7UyxzTeobHLB/SYkBu7YiMtNnY6Uels+9pH0dkjRXttu14sdQUzzm90CEE/LljI9P4x0a/BLfciILcZGQijztGY/KZmzrH5QFWPJdRk0u2ynHdkctgThIMrKg4rIH9ILMWdLa+pE7+T3nGMShZMw9aXs9EtI77nnnrtHeplbkJ++yIOMcGR5vJgQ2rY9hqhvbvzM9ZdtpG22SW87dVwmemGsYjueH30t13v+Zz6hDdRHunYCjObQURt6jkk+bwlm/KQ+xho2xG9sO84ZHhhGGyC3RHvpL7bPE6nNfI186IXIMQ/5oq0m3Og5dsnOHss/mq+9pmybz3t+t77swKSdGQtJwzl495PX4F4fLIfHMTad9Cvp3XW1Gqe7t8ngttcFHZ20B8t9PMp0sJYcda6V9B61CtcCTnoNAHJDep/3vOdNJIpF39vXDK74zmI3t4g2SBqVsaRgg7gRcSKSS4S2AahBlcvyFjLLbhBnsNZbRFmgIQXU4/wGsJyHTHrADFso0ckIsKXNEHHuA8aj+5BeXnsBWPLW4siQOiEnjjhDippAQJgB9g1GDUydF32RPumIikG8DWYa8I7a37ZhgIh+uQbRaPDkMkbEE7CJ3E4D6R3J0XZj0Ile/AlpMXnJ9959YGLp7Y+AbM70MfaIZgKsAZaMjdYrfWFSjI2l7yF/EC/uEZG0/EQwl/Q66h/KTFtSRiK8d9xxx3TGMekD5kN6c8+7LwDZJlS0D7sljecEbNP2Qz50zPZkSDZjHlJjEm0igizsaqDPPY6wo9QF6T3nnHOms7oeB2x7pR/QQX7Tz5RLvaM2MQZGZ5rR/VKfkX+OMGIDHh+eC9At+ZEdmRmrnad/Y4Okb4ejbZNxzDhhHHjNcTm0EeeFx2G+2x6QP2kT2WTbfPo8fcTrs9wnRHRxhuR37JuHV6X+kGXrCuLINmHPSakTskw7IL1eGz3eWY/m1th26o3WIs9zPceiO2wYvfVc6DnNmMBjxOsKdUbvK+ldQkjrvVUDh2lgJb2rQawa2KYBSG+e3hzSmwWKKN0I6EKIAdnbiMlS/SNS2gsvIL3rM7gBoCavQb1JqIkrxNCkleingQDtdzTZwCygBXANUM0n4BXiOEd6O1JigJHvkdMgFd2k/PzjQUZE5Ux4ISR43yGJ9K9JkR0C9uQ70gsoMThpYGlClHSj9yzbmWCCajBEOyFmlBs5nSd6BVhbbvK3zEnrsgCVgC8DZABs94nbD9FpkkAdKRf53G5fs0OANAB4iC11Quh4SJr70OOB6CKv27E+PD4MLmNDjPtcx0Fie8cWaZ8fVDUiX8wt2BxgmHZGvpSRbfq33377FPGFDPAOaggGZZmk+ngD7UrZRGt7/jL4pu3YELIxdmlronH5lz/GOuDfRBRboA7bI/YF6T3rrLM2Ib1pI2PIZD39yplm5KIuCE4TUo8N7NFzme2P/vNnjwtskOseS4wjyh8RluRHZtu1iWfP9ba1fO+dDrTdBJX+Yu7HToiy2i6pG50mLUTS24Nzn/600yXfeXpz2pT536TXdUJ62fYeW41zhwcQ4oxEJuyRdcRzC7pAFmwd0outeZx7nqTsdir0mezuj+5XymTdYuxYdtZR0njM2ZajKxwLvQ4g50p6l9DTem/VwBEaWEnvahSrBpY0AFBOmosuumhz6aWXTsmJDHoRNDHK9SahBmEmIqT1J2V1HtIYtLGgZ/G0V94gFXDl/AYCuQ7wanBINAEgxRbkAIp45gG/AGgDB871BaAkfe4FFCUPUSpAGODKkZoRoYcoOYqOnvCkA4LyepfIhV5M3KPDRKka8BgEenuq7cQyNnhyn9HmJnSURR+h2+6TOVLdgAk7bHuB1HW76SOcBgb0APZcQz4Tbu4zDmiLwbrJW4+vkU3P2R+7KuZIt2Wln22HkQOHDMTSuxgCStG528W1fOKQcZ9H3v5NuyAZgFanYyxRPtuB8xu5Tc5TT0jDJz7xiWm8xJ7TjjzZ2Odg6R8IA09dJzLsvoE8evvxXP/TLx4TJp/RTd4TnIgsUb7UBVkIkcHBAGnCdlO27Z7+i+xnn3329C/jx2OH8cA7glN36ktek3PmFHSJ/NaD53bbqIlMyiGCyAPRPD/afjwm6ct+pRvjFH3T73agWEbriryWD6dGdAvBsx2nfm9/ty0yvj0eWz/oEf3QF6wBue8nJTvSm7LimPBZ7uTLP6K6tIV8sVeIMeM0nynD0VHGD/mTB0dO2sOOISLFdkj4O07DJv7M6RBSr809F/GbuQqi6rWOuZKt+B5XbXue03hAm/vc/ZW6Xvva107ravdVz7vr75NDA/fGVuV+MO3RaOZ4eJZPjlZGL+9//cs3//Ht49fJfquNy6R36enNR6OkXfLOdey2p5tR9tI+/blO6ic0++lvoyeT9VPC/CSxr37p7iOeeB3ZkP/Ld9952CuNdtHJmua+18AS6fWCaKLnBbKvs6A16Z0DXQAdk2AWZBZCwEDSNLnLNQAYckGAWKxNaBy1MLmENAP4/ERO19FRj9TpSG9+Wx4DL2RHHvRr7zdAGT0mrdtPmwDmOQNp0ose0SGR1t7ObZBsQIQODZzc3wYzyQcAatCIDiACkPsGVCPQ5f5vG2xCyRZxQKKBI0DJNom9AW4B3Q26SOf2IZftCiBI+23H1nHXi04jB0Dcdkpe7M2OF5Pe5OFeymw9JK2JwIgcEUltIm+y7HaxyyCf1oXJyK6kN2WEUN5www2TLcWe85enG0NoqCflhzSkzezQwOlhMpN0nLvs7Ze0A7163LtPaGPKD/EMuWFbOXUlPSTc0XP3p8kL/ZQxCelNO+y0MOlNnSH/Kc+k13MAc1iPe+r1+BmtLpG7bcvzV9o3GhuU1eOn7dby9VjHdj3eTYiYi/MZOSG9jF30bHnRDSTbpM9zG3XiFHPf4zyCzFIWcy7bk1N2nIrUmU/mC87u4lDCnjzek74fPNgy2k57RxE7eDw/067uH8/xnabX5l5/6WP0gqM0esfBmzIg4jiE2ungNYJ+btLOPIm8JwvpbXy95Qm8o6F6VNf6KcAHqb/fCNJPQz4qAZX5aEnv3PuA+208c29D6XYcD6Q3Mm17je635N7+nt4fv/Tfbe73gAdu/vP73r7Ja2SO9Z9J7Yg4bnuPlR+z3a+g8cBqg+z3eI3eKfXsV127+fBbf3voSRi9h/fcH/yRzduuesaGFzS7baNHgB9r3a7l718DJr0XXnjh5rnPfe5USIMFQBU1GAi5jCYl3GtQ1gtvL8peyCGxI4JrUJA8AA+23Xn7neswEYA0elsjkZYAcgOxBm726gMQ2XLqrWiRDYANiHCUj/smudTlM7kGlQBhQCvAykCevH4iqIFFf58DQFzv/sVWDLItB9dNuk3ubDv0uW3Ddue60Q3RcEfUXH7KxEZGbfA1E32+m0SPwCIg1nqznQHcaSeA3SRyRHpNdm1/AHzuc4/yTLKoE7mtP64lPdFZADtlN1nGVhgv5KPfXL6JGY6PUaSXM72f+tSnJhVC0kP2MgZx6kBO8jvysa0aksi4Yd6C9EI6GBO298gL4acNkDST5jxMimMMdrJEDgi59c58ZTJEucmTshzp9bzDnJC2h/SmbvrREXnmQvRAu9yvkOWlVaEJjudC2jead7FZ7Jv6e7x5fIzIM/prxyZEk1c65T7RUMaQ+xJ50DNzkOsc6QH9YT/MpfzuscfTk7mfh5zRZ5ljI2fqDhl0VBg7Y31iDeBVc4yRXl95XgNjh/zoAhvreZvfdjqM1uC5+d5znedonDuRhyMW2ECTXpwVtg3bi+f7nj/Jk/pO9EhvY+207d6MRC6N79wbvcon9Z910aM2fs3pUjlz76w944JHDINf22Raun+0pHdEDvvatvcJW77jhfSGX1362ndsPvqutyxFe5dJL0/jTQPzftc3XPJjh/XFXGTTxNMek5Fxz3XuqGPnPBRzsn36Yx8aEvVRJ0VhP/zUZ24++JarJ5FGL7NeIr39cuvRS6JJM6fPoxkIa95jo4Emvd7eDLEwQGehWlqwDH4NTOaAOS0zwQGsGEAmXZOGXCMCk/wBHgGMyR+gAZBvomWSZuLMVrYs4AEkPJXT4Mdy4tXmvZoAcrzgAQbouMlFfvOgp7QD8OTtY6SBSBtEWhcAVLYoOnrH9jmiCtYF4GvUZ5EJp0H3owEUfUQ7m3xzH8BkIAoos3U3ELf9meQBxttGTF5NHm27I/LO/SYwI7LbBLJHJzI7soPso+iiwatlxmboa39iM90X1q9lH41jSG/SAbztJKCd9D91Ep3ssWtQiz0skV7a95nPfGaKmuYvMp1++unT2MtZ35RJZDdnIvPb0Sb6DfvKb0gTjifkpT12GtAGiFPumfT2mU36CoLYxCNy4OQxCaWeONJCevMEZ54KjZzYC09iD/E1kYv8/E79zD/0T48d5vA5+6S/HOW3U8M264hq1zO3OnEmd67+XkcY00ToQyrRCZHXJdKL7SOr52rL4LUIcoYu7ZzEJplfkQsSHtvAEcJWXT+sChJt0updL/10e8+z+U4klbXBxJK5u+dO/962vbnnCsaf1wiPfch21rXIZj0SebYDo+2EMYaT0s8ccD0u90QnvQ5kuW+ajJpvwCtuu+mGzTNfcc3m7ts+t/m+/+aJU/b9RFi3vdt2btz6OsG0j/3RtYfxjeYQkT/yPvpJ/3Zz2oMPbRJJvf6d12wu+a23T79bdu88NY9qbtTv7l0KqM21t0nvqE1z7yRuPtVR+w4+dlSd/vqBxz918/hnvWBz9603b/I9f27LLu3c4Q0y86TXrDmV/8QVv7p55yuv3Nx4/QcmYdogn/PqP9jc/ImPTeT4cT975Z53Ix6T/CVKfLSkd0QkU/5jLv65wyKqqe8g25uXDHnb9gvadtv/98nJOdAk2AN7xzD8LuNtTXOMNTBHetn25vsG1xFrRAZYuOaICvkcBaGJXoC5BmCmLhM9AFsWTs7eBlAmOpD0WZhZgHtx57ojRamT82FJn0U85blNTX4BuJErUSjOoPHAEwAUIDrt9hkwth9TLuTDBNLb7FKPySOAKzKmLiIR1Jv0kMLokn+0H1JrEmfS0/fRBf1DPxokmZghHyCHT5OBBqYmrS53RFiIDFKubTR5m9yMyvMQg/C6XZanybLvYdu2/Sa9Tb48HpDDNmaCbL22LpLXZJ377j/qch8ukV5s0PaQvMjRxKIJL/UskV4I5q233jo9lA3iwTlazvhyvpczvI70GiCbvEE4vB27nQeOlJoweRxlPuHsbdqEU4oILbaCzhnjyAzQ5zNzSh5ilYdZ5Y+zmug5+UOgiPbShzgI/Hsb8fHYGn2nzzw/esy0A4Y+t6yev0ek2/bssYZ9jcY1sibSzRga2RH26Ha4LejM13p8QnohoLQxeWJv1GHCiwORpzanHzhn7odVQVaZn1MXaX0e2msp+sonOxuSH6JNRDnl2KnRcxG26jmLOcDz71z/9fzJ2pR6s85FNmwf2bxeuy7bab7jFApx9nw0WgtOZNK7RDqN9x/1hIs3j3zcU/YCb/CKG//suok03vTnH5misk00PZ7mvgebH01EdsRLqMtYf1RP85Qr3/S+TUji2Y949ObiF75yc92bXzVFLR15hei/5+oX7fEx6ttG4ueixKNIrznf0k5WyOofvuw5m4eeff7UHzgAmjyP6gnRTd6U87SrXjO1yX358evefUTwcq6dc3xQfT9Pes3ek+Hy1793c8vf/NUkzK6ejV0Mbi7NqHPuS9I7532yMT/isU/aI/d0QraCP/jMczbemt0dvZLeo7GM+zavSW22NyfSCwiAMHlR8gLJouZPAwryNVFw+iYXTaT9u0ESdbGdLAQrYDHRgSyqJrRNpCAIPIgKQJo8fi1EyuIeERbAtAllvhPtDSAANOM8gEwDeFImkRoAAQDGwD264j7t6YiW01MPZRFpTn0QdLY6k68tjv6ibv9uYjMCk9SdtIAagyNHOkxCLQfXiVTkngG4v9Mu2xv9aydJ26kBlkGgScpIN66n7crpAa+Und8mvZRDfeS1zETsm/DSfo/flhuATf91PdzvHQgmNAa+yGcSw8OVICZuK+3btr05YyWE9/Of//wecQjpDeHJK7miA2yVIwQ+C2uSgm2ZSOEM8tlM2sjrw2wbbEtla2lIatIxHvyArbTfDhf0QNSr7SppQ6IT6Q3ptaOKsZU07FjB4YX959Pb0D3+llaO0bzc45s0tmlsgz7HfiGAozFkO2Rbum3aBNXbz23TjN9Eum2fED3bm8cGbaJPyDunG+yXeRknEM4mnJg4TnI/RJcdOjgUsc+kxwELOUQW+jA6SbuyVlGP7Y/1JfdCLJm7sW3Pn8y12Fmvl+yI8BzutCaj9Dtz9Wju4x5nlunrdqZSFmOftZP+QG9u/4jw5tqJTHpHuzfRq4leCG8fF0y6EU/YgfgcYe5z0UeOJi7NHUv1mSw++zfftvHu0yWCPrcFOXIkOpzo9oj05v5StHNuK3JHUVMOHOaL90TRw/9MPjsoCnF97DMuOyIIGf2k/97/ht/Y9G5Zy2PyjN6Xgpejdu6w1Xqe9Hak0p0XNj/a6rvNy7BkOH3v20l6R3v8R/JZB62vdDQR76e95NWb8x79o0c0fz/bMPajuzXtvacBe4svuOCCvac3Q9Y6UkTNDbb6t4F2k17/ZhEF5IwWXC/Y1N9APotwPOwBAdlyFqBKGwwEABfUl98+b5VyicrmO151bw02KEk5EFwiP7zHkbpSDoA7sgAEHQWFXBiIQqq5R9SAPjEJph8te/J5eyFAg3O+Bk/oo3U1IrwGTSNQ6UiRXykDeGO7tQltgzL6mcifSUwDaAAXoBIyB4C1vWGngHg7XdoB41E2ssHcN1HYRkDsLAH4kx/wST2AwRHpdfvRIeXZrnuseIxRT/I7ggWJtg7pT+uDa5AWwDc6tM63bW/mFTCf+9znprGR8RRnU4gvW0UZS9ELdottQ0gYO5BC7IFxaaJmB5NJGGMVx1V+h5xAdLHdXMe2TbQZD97q6Tkn+SG9Z5555jRf+Zyox6iJVeobkT/bnG0b22y7ss3aBnv8dT+Sr22YPvB87PmhzxxTDnaPYwGbpg8hioxh5g7muZHsJs12RLjNlI+MPS+nfM+hSR+9c36V3T+0K3JkrclvXkmU/Iw1nu5NfTg0YlPpX5yu6MM2iwPW8yVjkPJtu3Y2mHR6LGKLdsZ4XPf16JT1xnO9nbg4HdG5bZKILqSX+Yz+tD1YB7blE5n07hrpTfTPxBTsHC7SBPAgpNd9vN+Hze4n0ttHLnsHKQ+P2g/pHT1kd+4hVEukt4+JwoP+w2tfuvmZl73uXiG93Vf7Ib27tPPApHdU+AR+v/616ZHQCa87hI3BHGRrgY3N3+/rM73UnYH1oENnHLFduuW0h+pTH/3gEZ6QJQ/WGumd6/Xj7/qI9GbxgTCOQAsLEgB5BPZNBvg+itQBrgxyWHhZ0E2iGtjldzzvWYTvuuuuifgS7eU87hLp5Uwd0aTIkcWdxTmgm/O9EGCAMcA55w7xyKcuk1FAjQEZZJTt103sDBC4Byg0WEvZAI4mvYA7dG9wZPITHQG0DVBcj0GjQVG+h7CYLEImkZdICnJEXggB5L+BMMAsn9tIL2kgOpBF2jSKSAEssXPAYreD0dqg0cDR2ydH48CkgyiZozMj0mtS60gq12lj8jI+iXzZeWGiAomFgNKmpEdHJjrYj8ug3dYHeU0imRew+SXSmzJxEt10001TVCtjLlHenOtNXUTOci9lUh5PTvbuBo8HxmL05TOz7lfPyPSVI72QXuwQ+40c7KJg3DAvpEzbOGMv5SdtnHKJ9Ib0srU5dWKzHiMpJ+1gTsLemSN6bmubnXMseU72+CZ/kx/3uclJz2+01WN4ziYh0C6bsUjkFFLqdnsuxe4ow+OAskbl29aZ66kztkK7WFtig7meNSBOi/QjOwzioMn1rD1ZC9jBwxrKuIXwpkyfjW2nUn5DvPPdkWW3HXt1X3kOg1gukV7PWZTjT9bF6J/2pjzsEdvH8TiaA+2UpAxsfc6ukCHtPZFJb/S265lez0UEmUZRz6MlvalnP2XsuvN1KWqZOs0ZEhltEjpqc/I1F1uK9O66vTnlQuY/cM3/tnnK83/9MNJrWZN2KdIL30mk96Ckl23sPjd9r0Z6CUePHlyVQ8bZ4tzkkDO96Sxv+703z/T2AJkzNtLt50FWS4OPQZBPnmA9OmRvspz71oMH7Ep6rY3j/zuE6fzzz99cfvnle9tIWVTnQFGuO82opQB0FmAWT0A44M0Lvxdd7htoNaAC6OTzS1/60kRAQ+YSKcqC60hQL86AZIBG6mbLY4BOvPj2/AMqHJkAACCHAVi2saUc3s9oAoAn32C3CQN9A7izvgDzBnCACvqmQYhJcL4TTULnALPIjR7cHr7T16nPoBbSSx/RbnRj/SctZ5rRf/LhXLBNmEzThshMBG5ko7bHEXHNfcgMejKJgGS17fl35+O39YxsBvm24Qa9bmvuxbHAtl7sA9nJmz6AINlWkg5imrw4B5Im16P/ke6QH8eEyT1jOGWkfx3hsTy2VY8X15f8SZcxdtttt21uv/32qR08tTefRAOpBxtPeyJ/yKff5+o2pi6PvbSLh+c40sb8ZH3nOzq1o8g2kjQef8xrPHAo9VMOBDRk/uEPf/jURuYmdn300QOPX3RIX6edbYuj8d3Ewr8hfLbHJj/urx5HzE926Hh8en2gXOzbc0mPu25Hflsuy8E49Y4dj12TQpfhMYR9IxuOFOZY+pDz3YwrHBnYMOQYx0XGrnfWYBde11In+jOx9PyMHq1bz1/0X7fVTgDmQ+uSKK7nytYzZ5XTtugY3WbM4TR1e2yflsuEnPq8vtGnvf6/5jWvmZKT1rKeCN93eXoz/IJ3sEJ4mvQ2J+A3Z35bH6Mn/m57k8tIpyO832d4m/Smnqf/yu9u/vh3fnl6w0tvGd7lTG9k8Y7TbYHHXR9klXLNcX7qF68+bHu57+3nTO/oWUfwpqXtzSG9u7TzwA+ymvNItPfjWDy9ud/DG+V7G/C29/T23vR+6pmflJayeTrYXHTbTxbLIeuc2c1fv06p5Zp7Ty/GNHri9IkwQZ2KMh5L0gtQa9LLIgZwI10TAAO7Bj4pk+2VkNcsxCG+AQ9ZrBNVYbF13xrE4pEHDHNeMIAF0tykDSAISGpSwPWUnXIjl7eHQZRHoGME+KgfEAyBIkJksux6eJI1bW89c2bQOkKXaTsPWwG8uN353qSX/qMNnI9GfraC0g4iBZRlYpay3V7ajCw4C9yvJgmW1Tp1GvQ/Ir3k9yd1Nfg0aB/NIQBbCChtoI0mBCYyPCWVbaSWE0IK8RqRXhOM1Ek0Czto+3PdSe86kDlpiMARbaWcJjzU43Ib5GMjGbc515s2x9kU243jKunjyMq/XEtkLfVnZ0debcT4Sl2OKuV37sWGk55dGyk7ZYVgx7mT8rH5fPfWZsbFHOlN+jnS6/5gnKX/mvTiVEs5RPUYz20XzIG0k9+2OZPJ3inR49fHH1yWx0jbRN/DxkZ9DRmy3br/0VHfpz3e1TAivawjOHHcH+TFbp2f76wvnsexJ2wcEhc7IkKLjrGL1BFdMs9DhrFJHDapD1tgnmZeM+FFZpykrXPk9/gdkXu33fNY0nbfeF6lPubrtC1jJjrBqdS7aNCFnWA8CHI0v45sm353X53opDdt2vag2H4H7hJu99bebaQ3dY/Os7qMXR/Au+09vSNe1WeJ/aTjXZ/e7HrDd+76u7/d3P6ZG2dftzS3dbrf09vHL60n39vP05u7n7NL9v6nPWjz5iuePEWWiRiPzvRua+e98sqiEThZr60aONU0cCxJb3TJ4g44JBLFgmpgbuAEGAVgAMpYXFlI8T7jkc7izKseOI9HRNBbOVmcIb0AQIA+YNxbsvqsnkm6F2qujx7UAsgBEC2BRqJDtJ02k4cIEQDGZUf3AfWAmXw2wEp56MFRGfLwyhT6qiMUEC6THgPVlgewZVAFsGPcuS18dyQp6dx3Bkr93RGcBlQA5s4zB/gb/HueGJFekwg7KbCN5Il8BokeC5A9ok62AfrDTiXAKHJ2fy7Na902fsfe2xGVexC1UaTf4Jl2e+xCRjO+InOe0Ex9IaJ33nnnRAzisEpaHkxHpCljGmcUkThHg22LbEONTBCslBOCzXlL7jFHcMaWeQeb9byDjTh6RXqifI44m7yEqBPpdUQxaZivUhYOLfSJjpCnHTb0r0lvOyOSxn3tsTqy73bmNXH0+KJeO76Yv2x7ENR8Zn4xIXIbmK8YEz3G2qa8TZm8bbtNDN1/aQsPaIK85hpvBOBhZl7PXA9Re8vlJy0nrZ0VJr0QbPJ6Tna7bQO+PtcuzwEje2btZC7s+RmnCeeVIzPEP7rNda/nPgKU6xnDPe96HNnmRnaQayG9SXeiRnqX5t1t9+a2627LdyrfXzp6eV/rZYfI7M4i7biDdvk9vTvXtiZcNXASa+BYkl6APYtWfnthZ8FswMb1BlIG1CkrIBGAQhSL83tJ6+1l+W0CC3EgH1E3Fvr8hjwjD6DFEbP2YiNzPtm+CfgAwAHG/NmEP/JSD+026c01P53ZAAwwS6TW9RNlti6ImjbwyG8ivh3laOcF9VNufqOLLM9DMQAAIABJREFUUdSF9jXAwxYg1E0YkQndjGS2Q8RD16DdYGz0Hfmdf0QM5vrG+ZOviXvuG5QiM+A7doz9NTg04I1+0Ek+3S8GsbZL8o/Gn9tr0mv5moh7p0D3B4AeWSIHZ1nThyG9yJ+nNYf0cpYw9YR0JDoaAJ18OTeZ9NlqChHGYYUtoXvmNraVhuyGWKf8lBv9piycWcgGGWBOaMJLGyFCPa854oxjA9lCevPKIh+dSD9EhpDAfHL0wZE825lJDtfb3tou3a98N/GyfXgMztketub+7vnN2+NNhkln0tvysU4wL47GGXrASZBPdNb1mTA6Os/36Jwov+er9FPOmDMWINe0H8cLeTw2k5cxnuuRjegyNsu8gK2Rxk4N7KtJr/ue8WVb9by/RHpH9k2dOKmYi9AXtsM85ig2dfX8xjrDWKA9dj5gT7Tt1a9+9TSnraT3m69TXf+2a4Coab9Dd3vOo0sxF7E/ulK/Ga0Pmc8zp9gCP1PmSnqPVtlr/pNfA8eS9KZswICBBiDX5BbQZvDVpLABWBZPQIN7isU1r0Ix0WFxJ/IC8W3Qym882V6cTdIgHAaJBltEs0ySHX1gSzX5AYPoAPBtIEXaXCPS2/kBiuic+pt8OVJj0ER9bGfzWUP3k3WR69RrMmUgjL4oHwcD/WKAaNBFFAXwA6logNSEy8DMoNlg2fqcG+1NdtsOR4Adfdg2GhgzPmhX9MlWQt7RiW5cB/aR9E1y0XGDZstD+7eRXm//RH+AfB6y5fFlO42Mkb0jYCkHx0vq512oyctrv/JQoJBhiG6cW3nFD0Q15LV3UaRc64r6EynOX7ZDQ5iTjrHDXIQu2eHhOaHbSF9ELvRC/XaM4bCByKTeEPiHPexhE8HFIZC8GWMpL2mb9EIAGaPUaVLhOYAxOrrvMYMdjRxu2LjT9Biize53l8XW8ui0z9yi9x6zbkfu4USzDjwW6KeUnz+TXvTgOdd9SXty39uTuc52c0fg6VPmtdSLLdI/tIlnFiAv53upr50E6MQORuujiXuT4J7DTXrRgdOg0ya91Dl6T3Hy4PTK+ITs9nzjtd/2OJrrWaf4pP7IGtIbGzgVSa/tfP2+amAHDaykdwclrUlOcQ0cS9KbRWsOlHs75ojcjkBXe+9ZDE2oAbtZhEMc2sPtLcoNUkxuYxYAKYASZNrebpMzCLhlZ5Fv8pfyTQIb3CQ9kVyD1wZ/tM9mDPD09meAWIM2E5AG9ykbwA4Qo5zc6zNn7h8TS5NtA/aUTX9RloEY7UBG7iGL9dIEGP02QDZA38/Qb+ILkHO9XCOtnSK0hToZd+gMOwlBCKkL8WtA6XKTj/PnKRObNOltUjvX3m4bv4nUGVwD2HHIeMy4zyHy+ezzf9isnUpsmU4Zaf+tt946ict4zWeiuyGLKTNj208Pxq48jpKWiDlPgQacE4FFdxB0v4rI4LvJYu5BeikjZSMvoB/HEWc5c075jDPOmM7v4pRJWhxLqQdHAdFF+tTkhPYu2d+I9LpN9EOTL6fBbkfEEWeayYrLjPzRv0lv7+xoEjqaxyC+nZa5w3OaHYyemz1PojPsGyeDyWvSxGHSkVfq8txkQkn9EFi3B9tgN4fHHWtRZOpIKLIznkeOMM+r6Mk7Bdx/TTKbbFJfxhhzGu2I7ETE48DhrHPKoD3uY2zLdoH+rSuvxdgtpJet/rvOZ/uZ19e0qwZOIg2spJfO9N7yHfeGH1M7OMhjx4+pQKdw4fcF6QUANAk28Ddhoju8yHnhN4FgwWYhNakxMAdIGkiz0NojbgALcG+QQD5IMaTOW6ub9JkI0xZIn4GF28G5Q+RDHwZ/gDDkBuilDp76ayJgEAIhAex1OtoNiGmQ4t8NagzMkNFRf9qefGw/zTWnMRg38AUYGtTtOoRHIHtEaEfljcjhiAyhiyaBTRzstEl9RHlDeHmgkx98A/lhHFlf6ALHAPplrBhU+prb2e2jfNsdto7sbqvt1EQgdZgsANC9fZstz+nb6CHbnBOdJcrGWAyRzT9soEE1beN6ykk9nE/HkZSoMTst6EMIWhMWxhTjlDaHuKLvtB07RjYiuXZe8DomCC35yEPfph04NUx2GIsmpt2H9OMS6aUPmvA2OTS5o63YNY7LERk1ScLp4TmKdjqv5+6k9dZf277HHGTLkV7Pge6zXmOwb5+pdfr0lXeVMF8yR6EP9wXzXs9/kYlIL1up0UfSeo61Awt5mrTO9a31yTl19OH1NNc8f3vNpS70gu7RNf0SJ5RlN3mmvdiidW9ybN15Peb71VdfvXe+veXfdd7edW1Y060aOME1MCa9oycop6H39f7vXZW7wwuJtxZ1bx6onquMJ5d99e/v3voe4JX0bu2y+yzBsSS9LNipA4DE4mei2WSAxbPPrBqgJY/PjOUe9VA2C3LkSKQn2xsDdLPYx0Ptbc5esPHuG5QYaAEYvT2YbW6czWpCb8BH547SGIzwLl/AholEAxDLit5NhBrcmoiy9dAAyyDTsgPmkJO2NPlxOogS9QDwAKohD5ASnBMjwohM9Bvbb+cGC30GOLJDoftzFwC1C+klTT6tf5M+6s41IiVpdyKc2ZLPk1J57Vbah0OFttNmOwnoP0hbPgGoBqdca/24L+lz5Mbm84kDAv0bFOc+eSIzpCH6IJpLWT4bzEOEsBueXB3im3shqUQOU1bIcEgJdm2ChHzRI+dGQ3xzPfkgq96ijXy5BhG1XWHfJtmRh/6G2Popv+xQcDQsW0LpV+Yw5qK2Sc730sfMSyPCMyLm7RRq+zU5HJES+tKOBMiIxz9zZ8tPP9hpYpvDKee5wsQXO4I0N7mmXuaXyOtIrwk839spYmcaeelj3qnLsxFwijDvN0ljzKQcR2tpv50h3sXjLfFuv+cS5KaNtgH3q/P7lXS2W8af1zzP/R7fPNiNOcV5bP+2TepquxjNx1430Cf9kM+QXsbkSnrnVroT63o/1bmfpNyt8ZOeuTd6g8y9wSsOGhSce+jYtjfy9DnguSdcp93b9HRPkmXS+/Hr3r33XlqUeuP1H5h9FPa3y6xOFNLLK5/y2qMPv/W3Fw9c3xvG+e3qj5OtXojXBRdcsHne8543PIPbiw2LGZ5kL7ojYOWF0uAR4saCa91mAfSZVS+OAAqe2uqzcQb3Abomw5Bk3u0JgPAWSssaT3aDEAM5gKKvjYBWrpnMAmBM7JwPEEi5c/lb7yZ3EB7aMwdwIJno0G2hjAZaAJwRiDEwRfcGoo6qQEJCaHgokKMLgCfsz33rfjHYJg+2RLoRSORMscFlA82l8T4i0bbvtNvOBfRBX6R+9M3rtjivmrJDjhgbLheZiOYCYgHb3OdhOdaF25P0EM9ch1Bjn0TCAPOR1VtAIWXtzKAPaL/7L2Whk4zPRLVxFDGe03YcImynxBHgXQHshHCf27kWRxf9mXwhMRD13lGQunkwVtIkrccpum4CRttSfgg1RCPtTBlpY/qburNlNttCIQzYtG3JZMG6SNnI7a3V5DUxagKKjbQ9mwz23J20EHdsgHGUuuhf5gdINjZFX7iNycecY2eenWxNXN0u5BjNncyTHg/YWo/x/MY+mMcpk/rZZcG4Sh70kU+i9amP/vea6Pmx+4h+hPCiK/fPaF7y/NpOANpvJwJzHOMJnec36yg6wnGT/su45Ew2zqEm5/SZST51M5/gjLL9YHPYC2TXn/medHOR3qV5eb13fGqAwNidN9+0ecMlP7YnZPjA7Z+9cY+PtfThQD9xxa9u3vnKKzfhaP1n4ujXMSWdSefSq1Ypc7+kd1v5Ifj5S3vn3rP8sT+6dmp72vHE57x474FVrReXNdPDu5PeFBDF+oXJuWaPhFl2v4+p3+vkd952J8yZ46jM//Dal25+5mWv25x+7kV72eIJOOuiR02//+Clz5w+28swei8vcjThnHtfFuXm3b9zL792W3hP1yMf95TN3bfefJjzYEmelNHvErNxdl57QlLnl+++Y/Ov/tsfn94xnHwfuOZ/3/zki/7XzWkPPrTxe4zdntzL3659c3xOIfeOVCa9l1122d4DRxwlMBhqQNZSOC3goQGYCV7yN9gyWGiCmPQGQSzYI8DnhZ4FPWWTh4WV+gFngIEAS5Mr6kZ+zhSOCAl6AdzkN4DAQJN01onTAcjI3+23rigD8JC0DZKsb0gtxKujZQYs2ANRjsgYgNfAq/sTQISuqSvp0j+QGACm85v0m0CjH0CXbdBA0UTfpII0bePOO7LLtnWX2f2Yskx6G1gnL6SSM4W8bou8OALI2+OmSa/BbuRh+26PL7ffhBF7oS2MFX5HDh70xLwB6cMR0kTX9otOGX8B07xXO/dCYhmzEHbayPZnbDLpeA91ygOYmzBhn7mGnSE35AW7hPTm+q6kl7IiO3l4bUvKZXsy/ZI0eXpz/pHX86lJi8cVxzQgWUnn15GZUHkOmLPXHi/YwMhOmFeRzfMh48/zJjaS/vCDvmgnpLfHNnU3AbJs2BryQ8Att/WG7F4bKA8bxJ5on7eiU77b7LnepBcb804MO9XIh92l/pRvItn95fnI+nEbPcfZfrA52sA65HnYeb2+8FAvrw/MV0Sre11xfdzDydx23Ws66Rtb5PpKetsqTtzfwfnn/uCPLO4EHb03eBvpRSP3RjBtifQuvRd5FOkdvT7J5ef+w/7Vv978p//rjVMTmhR3TxNYfNtVz9jwrt9Ksz/SC2O/5W/+aiJs3XgrtF/EfOWb3jdtj85fSCLMPY140s+/dHPti396q6XOlXn2Ix59xEuNu3Ot8C/e9rnN5a9/78aR7D7TG2HSxib6/XuXl1/TWc98xTWb91z9os2jnnDx5jEX/9yeYaPXOXm6I92WkT6t3+jsQYfO2KurH+3tslOW9bLjy5639tuJnqBJb0dADIAb5DeZbV0A2rnepKJBTNK5zAAJb3dtABzgNwIxJgkGZCZgLLTOz8LfYGCunY6kOQ3tTDmAHBZ+OwLIDxAZAT+3xXoEcFKvyYtBBzp1ulxLeoNGgzK20hJ5Qy8mPYCgdhQYFELeaLPvGWSNAFXuE0G0XnBImHCMQK9tyfl9faQTdNO2OBrnbRfd9sho0N5ypC1ExdjOy+4GtsTaPinffco1k4WWdQSek4YopOX0GLDDhv7w0409H0AWTIZH48PtSf860ht56HMcSmz9hdhyHpJjCtRnYogzA9sEqFu2lOdIMfrPdc5eps2MM0d6GcvYCnbeDhyIAM6NfOZ1RXmQVc993Y/0CcQjn7yLPHk5DuC5ajSfLq1P2MVojqHtbmOTKvSHfsnDbg2Iucdn93/fs7zePouMPbc7fROx0Q4c149u/SyGPpdNv6BbjzP00STUTtOes0162RVgomx9WPeUMyK8noeQD9szyfU8gHOHdYCx4fdU22HVY4l6Wv8mrpD+1hkOB88fI8IbPa6kd2kEn1j3gtc7INYtmCO9DiTORWyPN9I7IutLxHUUeEU/8Kgv333nYVHy0t/+SG8y0ynXv/OaDSSOcDrbjPOupERfIceudBdPxshMm3A7zWh78xLpbdKZsuZI78ircZDzv+nIRHhHIfxRJ1PHn7zxFUcQdJPeUVtcVzsKfC/ttu4e+4zL9mREvwdp64k1zWyXlsXu/PPP31xxxRV72+eyIAEkvdC6REfKmhAnXRb1JgLOz7bGXBsRS7Z/sqUQEAARNqlOPQAK0hN1AYQ0YPCCz6JrkkJUs4EI8hoI0S6DMkfyHCEF5KBfAyMDS5OcBodNoJAb2dIettqhN9fjfjBwjkycvQScuG0AxOiSs1aO8kGkkydtBnwhg+UOKAaYJp2jCPSn5aT/6E+DONIZYNE/I7LYjobWUX67LaORNCLNrtN1WAbKSv8EZPI01JA+zjlCIh2tMjFKGRAx6rQN537KG7WL+kk/aifjnzGSPESA6FdALbqiPGSmfxqA0w62NxP14p3buc82anYA0EZHcnnPLtE6iCFy2T4jI/bMGOXMPAQ4v/PXJNkAH1KOQwv94rjhKczMXWxr5vVlOUZy5pln7j1bgPzozLpkLmCeJHKctDzgi7FAm9ombbejeczzs22F/sc2LB/RSfRv51nKQF+Wt+cynAmWr23dDsLW0yi/5wDkMHHrMuhD5rvI6LksOm6ZvIawxZkdBR6HOFjbKeGxwSuN2imI7N03TeqbKFr3nne7DYwFItUQWp4cH300Ye05nj4eyYhcLsN26XmM66O2JP9Kekcrz4l3bRT8OmgrOthFOcea9C7JO4r07of0LnFAdhzfq2d60xhXGtKbiCLbYGkslT707PMPu++tw4fOuWCJic/qrbfxUuZBSC8EdGQM257kvF8iODJm7z1vIhqZTHovfe07Nh9911v2zgAfS9KbqHv/nepbnE16r7zyysO2Dm8jvQa9I2IMKO+FkT4AuDThBZyxVdLnTQGCyQMYJD+gFtLLey8diTDwAxg0KAcojeRv8klbIJ3IAICCiHt7GfJAKEYEjPYBZBqQAlxG4I6+8Pmykdwm2Aa3gMCUbYdDtw2SAACyHkdOEEAhMnNuEj1EXhwp6JO20H7qom+4brsgj+3OZJv7lmdECLaR3tzvOrqckQzYTOyASC8PySG67rLtSHH53u7q9lOndxK4P/huUA/wxe5MJAGkKY8nLo+cRLbVfDdpwcZtx7yaiX4gigzpRSZsHVILEWb7NrpLOXaItO04cp17OdPJHJN2QZKZ17x9FVuw86qdVimTbc7JyxZf+jn2/n3f933T9ubUnev01Yj04gygnqRnLkxZEN/U6zkLfY1s0esf901Ifd/Esklv9Mbc4C3CnJ1Gd45seq7Md5yW1E85doQx3k2aaOuI0LotdsraNsnXkWDSUGf063md716feAgf8xFrEuPXc5EJb65Deu008Dw16pcmhybV1OVxY5n5TjtxStAvGQN52CNRYIg761UTedro+cn91XM09SAn/WPs4HlqjfQeAVdP6Au7RHp3aeDcducTmfTucF534k1btofvL9Lr0PJtN91wRKR3rjO8bztkc9ue9V061WUm/eOf9YLNH77sOXv7uLdFeo+G9O7XMEdPVovMbEFItHZOnkR690t6HZ0+2kjvLn1xsqcx6X3+85+/Fw2Za7cJ6tyiZYAyB7JMYlymF2nAcD79ABmiYGwFHQELe93ZrtjgAmBmQLe0aHtxH4GokUed9jSJgBAYtABy0Efa3PcNzBwpb0CTMtgeOAdq3QbqgdjagQDQ51rKhiw0ELR86SfaYt25rqTPb6JHDeKaXJGe+rEjAyrL4PsGlJ1vZO+2y6X7Bt8j0DpnN2kbJCblR89EON1u6jaBRv4GnE7LU2cbVPKb+kyqIL2Wg50JRKUhlyPyYeANaTJxMJEKyA7xJXrK9ua0IfUTJUU39D0EGl2zO8GkF8LYtm/SkLrTtqT1Q6wA6yYFzHWMhfz2TgbqyfXIzUOAmHtSRx6Md+GFF07vf822bs9bHr8eH9gI45mdFpBetshyFpoxZ4Jvctt23/ds50006TucWxBaZErbI092cLCLYUR6kSFtsB0zz9tBiC7sgMLuaDNl2IGQ7yOnbNIyT/sJyu2wa4dJ23B+p61pA08WzzXsI/XQF7nO7iSTYs6kL5Fe95fXJvrG9sz4oC2Mm3ZeMH/n0/N8xh9OrfQlTsiemykf0usxNiKw6NzOAoi5Sa51njwr6R2tOifutR1I206NO1FI77YzvWnsjtuWJ73scLZ5d9I7enpzM+804GkvefXmg2/5zekJW3/8O788kVCfDY1g2Xt+/TveND2Ny2d60+GPeOyTNm//tUuOeAJZynj6r/zusMwRAe8twy47Mjz7VdfuPUG5z+WaMN8bZ3pH3hVHf2/8s+u2yuPoeLelz0j3md5Pf+xDe099W9reTHSe89bRU9LnoWA8EGynEXeSJWrSy8KdTxbj9qjPgWgvyix0TmuA1QQPIGtveECJ68bTTDTHQGgE3hzpgigDaA3I8fhHZrfBYIFubwJjwNWmAfEGfDSYQ8cj0EO5I9KHTi1fk16IZBMl2jhyTIxALmSdNkSnKZP+os0GPvRFb68mH6CJyJpBmvXvSIjJOICJ8qx320FHepb6qvuu2zca9g36LE/bs8GwgaqdOfQhdgFobnKErrEn7MwkfTS+DDAZn5AS9MZ15gGITGRmezOEwvZt3SIvpIJ2OUqackM6E1mCNPFaoeSPXiC9EEzqwxYgEJCK5IOgN0mxXXEv9UFsQ3pTHkCfaJdl9pwWfTgihr5yHTKEfWCvecXSueeeO5GktLvnRvoAWXF6QeAjmyO90Q9jBALIVlscCfTL6HNpPKBLR3GZOxgLROYh/z4Pa0Ll+dXzBaQUW/Xcb12MCCh9bpk8frx+dRrkwdkzWldSJ3Od51DPc0Ta/copjzu3j90IuU999NVoLmZd9ryDHrwm9JrLXMqYwQ6YCz23cI/Xhfm91UnH+GNMuX6vvW0XIyJL33iN9fzsPib/SnpPLrC5y9ObR2d6n/PqP9jc/ImP7e0GnYuKHutI734fZJXeW3p689KW5uR94Vv/dPPxD7zrsHb7GUYD6zj69/T2+6TYCtvXl96t5K3Pc6QX5Zz36B/da4fLTGf+0JOfPt3jumX4zF9evzl0z5brPEgqZ5D9CO9EXEPOv/yFO/Ye0JVyIHpH8/TmpYdBOSK7JE+/x6rbsu3pzbuS3uigy+qnO59cU8z21nixzZneX/iFX9jz/LI4GjwC6nvxnfvtyICB+1zky+A4afI0W4B9Fl5ABmDNBHYE8nMfUoHnGiCS8rPI22tNuZbPbev7PGwHTbssQBMAxUCdhd+RIgNQ9Ew0GAIFWAPomGSNQIW3T45ApMGm+5b2pB70D8gMkcGZ0KQVOSl35JSAABCpbf247XmnKTogCgQBsG5sxwaoJhWtX+uuQZuB+dIool47ZprIQBpIQ9+Z+JsQ00/YbtLTVttfyiOSb9LrPmhS2u00aSYSRf0mdZyNB7inHLba0n+5hn1Sr49H2CZwQN1yyy3Te4mJKse2mHdSVtoN4EZ/dhBRPrYBoYgs6MdOBUgoW8pJk7ogvbQVQu16IXIpP7KlHCK5qZt+hPSGNDBW8j0R3rPPPnsixWk3ujOJoY+YPxgnRJCxJ94hmzkx+SG9fqcsfdm23/btdLYRotXosB1wmZ8ZR7SZOYf+a9Lsut2XyOjPdjo2+bR9eQ6gz1gfPIaRh7k39zxv8z3lMb97fJM+9zM/eT4z2WM8YDM+MhKbgfB232P/tjXPx7YZ2uA5x6TXY9pRZ9bC2Hz+eF1aymPnQL7HOQNBp688fzFGep61vsnPmOy5qnXGb+aY9Uzv0gp04t1rvJ8WjN5+Q+Aw9/tdtn22te8nDzxpW32tQXMt7rFrNb/7bTbbyl96T+/cLtm/u+EvpiOy29o96P0x6T3xzGSVeNXAsdEAADmlZ9vdpZdeOlXElj+DIQNaL1QmhQAAE5kmxCmfcg26TQ4AGTxQA2DpBTHl+Mwd9eQ6ZY1IgYE0QNHlmjw2UXQv5J5fWZR7lsEAnDbbgdDE32QP4NJE1PlHspmwtK76N3rqNvm3nQrolEgTsvE7MkNQkpZIHSQZWwPI4nzw03k5zwopIpIFAPWZy9TH2U6iIshIPzgyZjBJfxBJM/i2Xt1vtlv62qDaYwWgh6PAgJexgYz0qfNjG/mkLPTHOLSdGohGNiJmc9vbqZv3lEImcMw00QOk4yjCtonUmHC0ztx2zgZCEG+99daJ/LHVF/IGmO5It8dX6oF0kg8ShG2HEGJTgHkIL32YNkUPIXAph3POiQJnOzL52bXAkQqepOz+ZOxwLdt8oyPGRkhvzvOmXY4i0l+eExhfzMfIn98ea4wf7NtOAiJ5TX6pr51qEBLmH5O9kY3gNMCZgFyRMXVD2G2zvXagsybetNO6mXMuec4nH7KQ3+sX7cwn6axHtsv3g+AYZ+iNPKNIb9qD/aav2cXgMcCZ4R6/PbZNKpskYidee9Fp0mLvuc8T4ZkjopPMz7F97JqtzMnbr8WynPnOOPUY8HyGnphfvUbmGut/rnueYx7KmJsjvcYuXrPW76sGTmENrKT3FO78tek7aGA/pHe0EBPZmAMyEBx7p02+WPQMqPhuYA1wbEBNVMFAxws6oMtgyZ58L8IGX8hgFTYxBthZL5RHfpOCuTa6vW7HyLFA20bgD90gA0CU3yNzcIRxBD4dKQY0OnLTjhD6yaCFd6+atLmdAKMATZPeALSAwhBfop4p19vUAa2QT+Shzck7ijTRZ0RK7KRp0mu9tg7RsQE74BOZANAQEBM37LPtzUDdYNa21nlcLvndf7TDdsV2RpNs8loPTXpNxkf2RV7ILeMcGanjjjvu2Nx99917hJN+tl16vBo8M/5MLADhjJP0v7d3ArSJLCdvdBDQz9OVcRTkN08XNwFlTqPvkM9znImur2d7c0gvEVQ7gqx39MeD3tIeOwCI1CU/27GR0RG9JtHYgO2jnS8em+iTfkRvkJ/c95jHViFE+W1HCuPHc+nSMkV+E99OT1nWH33ieWFEepmfbWMpJ32PQ9QkDt3QfggiRBZd2CYYgzyZHZLtCCjl2XkEMW/C63Hu9du6t45oS+6zOyD5aCdbm709Hiezj6dQrwmu13fGZq/flhe5KMNzUvcBc8xKepdGyHpv1cBhGlhJ72oQqwaWNDBHeg3GDYq8aDUANaBi4WtS1Qu2yZvlBPQR3XBdBuMG8F40TQ4MmJCLfB1Jog2drmUzqG9Q5DIAVeRvgttE2KDQQMh6M9mB9BksAX5NeudsAGCFzHOAEhJBW8kHaep87iPOazbgjsxEgwDJnBFM2ugu2+uIolBHgBhEGNANcXbkIO0nGtfg3zbRAKxJrwlt90/3H4CWCDQRb6KdJk+00TbRJMjbx93HBsKd331lIDrqY0cCm/imXMaUo1P0Z2SwU6dt1OPA+jZJO89SAAAgAElEQVQ5ueuuu6ZIb0gnBAKdJT+kCzLRdp402DmELNfQI7sJkAUZcbDEvlJ/zhZDCiDGgG4TN/oM0oCOTHogM9ik55hshz399NMnZ07yeqeJiRLf037rm7bhhEgZRHa5R17bhW3YY9gExvPKaJ72Q8yIGOI0wuZsE+gGp5NJnOfDubnJ48ORYqd3mS2/bd8OO88FODgoE4LOePVOIa9VlE3fQjjT535lVfTBdnn0l7occe05xePX61uTX9s+fY/Neax3pJcxEZ0w3/bW69hnZLTdjMi3bW60RnkNs0wui/b3+s1cuZLepRGy3ls1cJgGVtK7GsSqgSUNjEhvFhs85Cw8LL69QLHIGox2pMggyyTLiyCLp2XdtsiaCAPe2ttMHSPim3uj7ZMNnixTA0nAbwO6JdLsdrs8g7ERmGhyRjkGGx0daLDbtuC2djsBX+57pwe0o/OO6Jg8WA7bR6LAkJ3UBxkBpDqSQjtzDSIc+4Nw0BfWXW/vtS3SFvTqvqCMtleuIwtOHeSNPI6mGFTSv9anxx/6jxyUB+n1+Eo6E6R2HFGmde6y3c4mve0cgLxDOpHN0dMRGKc+RwpTdp8b/sIXvjBFenl9D8cVOEPakSTahpxE0Si77d8kDFmiO+ws25cTbQ7pDdBPZJc2Jm/SUQdHGXxmlvKxwf7E8cL11GfSyzuZuxz0Hb0QqWMupv+xbQgX/WDy0HNKz4cmVbYRvtMfnOXmOACkDX0zrpCNctE19oyMc/NOz/84NDxnWA+j8ekxip16brJOer2g75G36+/xb6cBBI+HeRGBJ2qKjUKEccjRZuum54rRWojNeK3puSxlQ2hzj/GMLJw3R79JnzQZBz6Pbp1bFrff63H3o+cvY4qeC7uM/F5Jb6/a6+9VA7MaODVJ7+gx2fe1kYzeLWwZ+lVD97V8u9TnA+g7vBR6lyKPuzQG3RdccMF0pjeLUkAagHMEVFjgTTC8YBmUmnAaoI8AfyvIC6RBvEE/svTCimwAvSasvfj2gpv7vjbKn7INUKwXgOCIfCDbEumlfoNZvhug+lqD/iZELcu235A6g2PymDRGHogE0StIr/vUIBMgavmblHLOzGAOkA/59TZB+tTbS+fswNdNppAXwI79GPDy3aQXghTACFEKqe/t1T1O2uYZL+SzXdO/6MPOqZRjxwi2aWCJfomI8+kxapsw6aUcADNRviX7hNQhi3WRfIn0hvgS6WU7b0dtR46JyMn2ZUcCsQH0TF4TJCKoIbohvak/Ud/8o33JxzMFUibvpOYBRNxzZNe2Sb1s0edBVocOHdrb3uzxab17vEFa0LNtgDpMfPkeuehfk0yPMXQ0mleSLsSMCCX9jSPKhLBJLOWxXZ3zy+7HJnYejx6DnkdN8DwuRwtr0nJcwm02UXedo3XK87NlsrPX45N24+TwK4lYG5i32Drc65BlnSO71Mn4t2zMZSmHXQJpG1vimdeYr933+R75iPRi85Tf8ox2evR80/N7t3c0rzrPSnqPO9i4CnT8auDon958/LbtvpcMEnjaQw4NX7tkiU4k0uunYPPUtLTFT5++77V939Ro4mnSy/bm3i5lUgXoMfAaLXBz4CRpe/tzt7pBUpNmn6Fq4mLgyMIKiKGcfI7kB4B6AacdjhRwzUDbpIZIQxMn5DEQN8BqADwHfhoourzWr8nqHEjs6zg+XI9lo90ALLbS+Tqy5xqAPOVBVDjzOgLVRPwoD2CactjWiQMEHXPPEWADU9rifO5bgzD3n3VDm4geEsFMnSFOAEvIm50Htg9IifWLMwD9UC9g2PIZ9AKqDXoNMGljykWvbrejPdQJoWOMoEcAM6DX9z1m/KC3Jl75na3Fd9555xRpJUqOLdnp1naOfCEO3prp+Qw9e2zme2Sn31JOIs0B93FW5B/6t54hwrnmcrFBz0MmnamL9+nGLnKeN5HepOdJ1Z5D+I4OUxbEDXt1P0GcTHqTlx0QPVd1f9N/tIt6sUvq5xgD26otp9PaRpOX/oH0sp60rY3matu9ia9twbbe4yR18CAq62E0tyYvfew5x2WiV4+JUZ2eX9Ln6AfSyfEMXjVFGV470Y/10mtA8tF/I+Kc+3ktFmscT9dOOUTu7VTEvnBqpGwiwR4LlsOk1zZkO2JuwGZcVs8rvY5GdyvpxUJOrc+5JxtHC36zzfGklX6rT2Tj7T395pjc89tj/NRo8iTNPoOYR/ee3uNJmceDLDHCH7/0323u94AHbv7z+96+927ckWwnCumde99X2nQiRKOP1i6y6ECUQnovueSSKdIL6eX8T4MLAHYveixoyOUza17UfX8J8Jj0Rq4REQCEWMYmJV0OoKIXWcvIPeu4iWnSO2LhBT75IDtN1tGTARj1NDngusEGwJvPJjqUT/0mvKM6u42WxX06Is4AUsiU+wg7SRmAL2wKoghRdjTCkRSIJ7qmTSa1KR/ZohO2X0K0aQ9ECpLiaIuBMXKblDZYps6kNekNcco1SE3bGv2IPbt/0RMRUUApYwQZbAsNeCnD+iA9wB4yjuPKkVL3t50LuQ4wTv60r8kuctIm2mFi5DGTCOvtt9++9/qe9Fv+HOm1fqjfDgu2kPcYZ24i2sxTmVNn9BDSke3D+Zf+gxQwbkmDbhhjzJfYKITTsmFfyRs7jZ2FAJ111lmbM844Y7KPELIRAcP2sCvaxzzn+YHIOIQMm4Rg8dv1MF4Zb7YT5hNH5HECUAdpGEs4EHDAuK+jUzvC0IvL7PnN9mdbdru9ZjSBxsYjRz9d3/Mc37GbpMeBYieV0zEecHYwZ9AedIEtxOZsP+TP2e78czs8V45Ivsc83xm/6KzHQBw6+cOhFHtJ2bE9orjU6wi+58ueD2yfvXb3fIA+el6YmzewRWw943IlvSOrPTWv5RU+j7n45zZvu+oZ02tYj7e/cIa7b71573Wwlm+JvObeM19xzfTK2fzxPa+fXXr38KD9u5PeZA5Ru/iFr9xc9+ZXHfYyYN6d6y2uzdpH75kKOcyfWftSJ+2nTDwdKOtv/+I/bX703/5Pk+fgz9/7f2z+9b952t47e1OnPRC9VTdKXXp/MDKj/Pw+dM4F03uk/NdejiWdJJ+9NUvR1gedfuYmUebTHnxoat+Hr/2tzX/3P1y+Of3ci6bq2+uz1FbLuzSA+v1Y6cP8WZauu9/vdbx6o6yDbaTX5CP5GiABLEcRhaTvhbpJI8BptKDnmhdN8gI6cz+ghqjGCADkPgDEoLWJGWAMOebGqeVPGvTXZKRJZuczCZmrc0SKDHYMktw2kyCcDiPSa0LYRJjf6Bp9GHhSj0E04A97QK+0BdCX8iCKTmuyAPAk8oKuTXoDKrvtbB8EcFvXJr2pC5IVeUxOGzy63W0bSUu0OnVzLhRS6HIZEyP9AgwbtBsgUvfIZriGrqMnEzPa6Mg6zq2WETk9tnKN/kkZAc52erVMtBHSw3hxP+ZeSG+2OeOsSDoig3aaQS5xdqTu3I+eIXAej7SdVxHlPG3SJbqcz/wOKYBgYzfMOynbryzy2d7IyIN+kIv6AOyQQ8ZpSO/DHvawifjmWuSCKHpudR/nPk8/t3OP/uHp5Og2n+l3dEn/zpHentNNXJusjeYAz9E4sxzVjXyZg4kUm/RyPtjrRH/3nL+N9Dot23qRpccstpr7nqMYGz3vkZ7xAOllbsLhx5wIgeRMNHMcYzJb3BP1N2n0ODeZbmLstXKO9NKv2UHBuOU5CJEhrwiLs4dXEqUczh7nO04Pj2nsuAlrz0m+H/14nXL/MlZ7rk0axnjkWElvW++p+Tv87Ceu+NXNO1955SZkMH/NmZa4QO/iPAiveNChMxYJ90FJr4OEadelr33H5qPvesvmtptuOIwA79Dz+yO9bN+95W/+amLqvb3VjLujgFe+6X0T+cpfXl78sT+6doqEplOe9PMv3Vz74p/eKu9Smc9+1bWbD7/1tycy3l6B1HfnzTftkVDfx1Ngktqeg11Ib3RDR6QhbXytK3fiQ88+f2P5k99t7Wirf7dskFGMuwfCUp91ByTthT/8uM2Dzzxn71YT8U9/7EN7Ee2RLI/72Sunrd5nP+LRm8c/6wWbP3zZcyYPVOS64L9+3OYdv/G8rf3+7U7A4vPwhz98c/nll+9FfgFxBkyjha/l7/QGS05rEDMC9iO9NGmG1BpoAhIaMAFOAWpZUH1mCXLcoBUA0cQ25bCoW1bqz7UR6bQ+UhcAI9ctI2Sy9WAQYcCddI5Mmow5sgfI636h/akXQgqIS1rIpfutiSIy0JbUS7l2PlB3wJfBPHUDWgHSEEGivi4TMkJf8CCp1NHOmLaNEBG2bOaeSTttaMJrPQA62TILcUoe2m4AyZjimh04BpjoNeddAdC2Q9oBOEQO2xI6huhjD5wztsPK+TzG0w4/LbudGvnNuV/6zOQdAm4HCU4LwPVnP/vZzW233TaRgDgxINN+jRDt5CFBjGEieeimP3k1UPoHO0v5kTt9n/O8kC+esmvbxynSkTzIT9rlHQe5zpnf3DMpyTt6M8dybjj55raPMvaxSfTX8xzzB3XR/uSzXNhwO/uQj/r4ZNxkLDGPMdc6Wki9Ji6WIWljbz4PDRGPnv2gOewV+2N+Hc2tJn4ph4d90T7Go+2h51H6jnnC/Y6esQ2vT/nuqCjvuo690qb0a9oepwlzlufnkN5E/H1EYzTPMz947fE86n5jLaC/iFrzNOlcxwHBuuTt+XZIYO99Jhm9I4NJrecv5GVu7rXeay2OiaRlnmdnRH6//OUvn/REXdhcOyZaf+vvk0cDcLOPX/fuPTwO4TXXMve6N3lFNJnydiG9BEmTp7cpR74E76Yxek8A7/2vf/mQ0xHpfeKzvxn5DR/d8W9/pJeGJTx9/TuvOYJhQ+Qi6M+87HUbyLGFCTE69wd/ZN/h9ybcXWY3HNJ4459dd4ScS6HylLNt6/FIue2JuPz1791r/yhs7/Q/9YtXHxEZtvxNiC1/d3rLfjRt7UHRkf52QrSzwAMxOoMA44Xa0Ui/7ckgveeee+7msssuO4L0ImAveAZ0SWOyO2rU6L7BixdNyiPSy+8mvSOPvEGBAT8yWQ7OfOWevfkmgN2W0eI+kn2a2O4BZP3n+gG1yEk5gBlAAyQIQGiA0o6I1Af4IwIBGTagbH24zZAgg5YmkNRjEsO1fGIfAEbKR9cmhqRJHYA1R/nQpcEs5fiJpE2uiGTQ1tSDLaUuCDLgD71TtkmBHQCUYQBPtBGiBNh1xKxJL+U3uMXOE5W0I2Rkiwa7dkJgS7YtIqNEAyFdbZMQV0gcrw4DlGILyc89ol4mvYBn9Gn7gHR/7nOf29xyyy0TGQzphWjEIUJkDPtIP3EWMjJn/Jpw2UaxdUB16zq/E+kFRPNUZmwM4hiZ2xniSBQRMmwee8xvosGpI+/oPfvssyf5U55tkby+Rp9gC5GnHXIHIb0mUJ4DaCN2DrlLGs6A5hqkl23XnsMpDxuYI72pw3M76XtO8k4f+tljAHv0tuS20SMm4G/NTfQvsjDnYQ+e09G9HQmUG0Kf+4mqsvMoNhRbZnsz9s9cyfuaXa7bhz5MFinDczj27jUgeSDw0Qv2yXyLA5S1h239jvJTL7bcsvHb/bNkBx7//p7yTcDpO++YWUnvyIJPrWujCOpop2auPfJxT9m8/w2/cUSg7aC84qB4njPJ17/jTcOjoB1E6zO95qBPe8mrN5DpLTtI90d6TTxToVk5JsaW3UQvfR9GfzQPP+pQvcv8oSc//QgrT+N3Ib1L7dh1X3wbncl9dOE96BG0SW+u2VtxrEjvftrabWrHw35Ib6L6NtqvfunurQ/7Ol6mLUjveeeddwTpNYiBtDSpdDua2G77TSRvDvSM8o+IryMYRGFYmAGKgBsAZ65zrs5kx4sycjU5NzhrItnyddsatFnHTRh4rQWEImlpD4AXwEz0IfUHfAFuIEIGTfluUM29ESl0lMtOhshKdA+gmHJIQz+07gzoGigZxELYrRMTYvTsSKiJOySUdjY5yv2QYoidnTguZ9Sftgvrx5E+EyUTieTF3hzdwIZt8yF+9I0j9MjENfrNpJd87meiYoBVg1bbNOVHP46EtxMlv3EYAMCxLeulCSR2nOuf//znN5/5zGem6jkPDYnAttFZ2ktENvcyfm33EFbbY8YC80wICu2Jbtn6DJmBMCCfifLI8ZSyQ+z8TtOURbSXM+MpL5HebG8m+gzJsG3YRuk39IpN2g5yrZ1OtL13UGBz1IdO6WuTfROlyM4TnJOH6B9jv+cvj+m0NTonIu+xan16jrSctMVrju9DvCF5lImTD+eO2wqZx5aSxvOY52ci0bnGLgP6zY6flMn7plNXyowTh+3nrBHMjbkX4su4YOsxcjKGrBe+YyOQVvSNXpr020HK/Ik8kPPIk75hfKN30jXppU7a0+uk15Ge4z2fsr6hB2SPzHEY5G8lvbbIU+/7HKc63klveuqg252TlyBbdpuyi/QHHv/UI3bZlkXsj/Q60refvdSOdMbLcJBIb5tyl5n7oxB3b2VOum3Rz/0Om9FTx1IG4fmRro6G9HrL8tFGepfa2oOpt1Dsl/S6rqNxfuy3f442PaT3/PPPP4z0enFl4eIai5rrboLKwj0iruQbee9ZFAEaXYcXTUc0TbYAfMnbZMcgE6CAl7+Jh9ttWQ1I7QygzYAvwHauGxjQJsqZuwcpslwAEYMJE8zUbdJLXQZQ6Mp9Q3nWd0eaAXrkM1gkcpc0KSu/2R45Kjv1EPmkzibYREtTH4AM4IbzwvZih4d1PrKD5Pf7fgGcyG6ngoH2qCxAdmzBbWqHQ5Ma6qTddm6kHrYi5zvELN/pB84007cN+g32Afc4Q3p8GTRTfvrPJI4+MNjtcYEMtrGkcUQeHeZ6zvN+6lOfms4YZjto6ovcnEd0FB5wDBmNnbN9M/Jj95SPDqOn3M/TbPMAobQrW6qT3lumIX4Qox7PnjsiS/KHqDuii75iB9hovuepzYn0Ji0RbM66Iq9tx/Mc9UJg6G9HeslLneiNtPQv44LrEEYcIBDT6CC2QjvZFUOk3bsERsSdvmJLbdJQtu0SHXu98Lzk+ZV5gPnQrwTjmucodGEd4JjiYXdEsW3TlIHzgjy2Ra8duZ5dA7EvZIyd2RniNuc6rzbD/rwtnr5vp3ATSLcr/cjciP7sIMk95mvWR2wVR1LPc5DfnqeRg3rof4/rpGEt8JritY/2Md6YB/ObnRcr6R1p79S4trQrdUR6wd2jSO9BecVBI73poYOSXnO4Rz3h4r2Hd40CjGUJu5NeQtFpIOSyt79GkISZP/iW39w88Tkv3vzx7/zydH6zz7s+7arXbAhp+0zv0tnZlPH0X/nd2TL7AVsp6/bP3rg10pv2zLXjnf/+8kn+bWd62TIwenAVTyrrzvX+9/ZOdNh/2977dCp9srS9eZe22kB6O3Pa6S3K20ivo92PfcZlU9GJ+OZvTmfH41QF6c3Tm3Om15EDE1/Akj+3kV+DlxH57fxeRPMd0uSF0mDQ56VI46iAgZDBHos7pLLJlvsJktkEPWX4zJe924CmbaTXeZDPIM+gxoAEHUDyAEwQG/QC6DBIMREzWKHNJuDtyW9i5O3G1g8gxpGuLr/BN/eRjzbi/acuPnM9+gXsmWyh/5ydox5HvgDYgGJkR18mr+iOMg3srI8eH4A+bNqAlWucUyOtI5Upz22LLiFS9Bv9jo26XSadsQs7Qqi/nRoeW7THpJdxQtm2b+rGgUT/5DplMNcYTIfcfvKTn5wIQ6KhRNc4K4ljgvIhvMjiSCttpPykyTWe3Jy6EmFLHdlSzRzTOyrsNLM92oaj8/RPyAtbfmkzfUWUOeXnzHJHevuZAk1623HA3IActgfyWrfYqsc/tsM494OmiPBijxDhkCX6A9KL7TIucBb1PADZSr1NepEfm7Fs2DRypi04XRgnRJDpI5xP5PF4tj3b2WXS2/NtfuNUwakXGSGTOKmit5y/5yFpkSOkF2cL4w05mbch3rwXt8kldc6RXYi05/2e89NuxkFH3CMjY97rpsknc2Gv1cjEuPTYaEcYdbQ9UgbjjfkUh0nKWUmv0cip833bq3qO9kxvNLkrr0jabWd6+/lNI36RcuAIS0dhfZTSnOeoI708/RczGu2V7icSs+W4rztvv1/K25SXnpK8nzLZPhvZe2vxKPo7147k30Z6m/yhL3taerv3pz76wekcLw928tbfbBH/xte+srnhI+/bMwDL109ZO4hxzh0m7ynDT2n2wXKMvB9k5W3m3sLcfd5PyD6epyqA6IUXXrhHegFORF0ADLSDRZxFua/v+nuONFP+iBQbmNuT7EW4PeAQeUdDAEgmk24ngGIOcCQtwG9ukTeBHNmA9ec2E9Wj/XPkN9cB2JBwn600qUv9BpcGOw2K0QMPY6J9ydNRcfToKBSREQiK2+5+ap2gA+uiga4dFCZY2HGIRKJS0UNAHW0BaBKtof9MJCAZXAvAd7Sk70MObDeO+mIfo75P3shK+Sb3BskAVQguDg0IK+QAmzHZhpCkjOiEyB190NE65DQYNVFB96SLnpDHANxkLWlTBmd/cURBKLLN+BOf+MT0RNk83Id+JCJtUttEHvuHfJtg0b+RL7pL3uibbZN5anSuE83GzpKvbcLErm3ZD05rYpd8kKZEevPk5pQdOR2lpQ89zpiX3CdNiiN/z22eu4ko24ZNQDxn4KhC/9Ebush3SC8Rewhx73JgzmJuZoymrHY8QXr7mAT6z3304HmAOQ4ZSUM/eT5mbELeIPb5jWyUB+n2+pX+jc2QHsdGbA65UyaRXsZItgzz0DI7TrDh1AH5hvSajNN2rz92ACAjZdN2z0U4Vez0yn22+Gd+9JZn5kbmItaW3jVgneY781WPDTu5PKd7zrNNdJq0dyW9o9Xj5L/Wb0Nxi/32Gh9p3M/Tm1PevUl62SlqXrnEC+eOQI6i29bFgc70nvzmsrbwWGigH2R1LOr4dpQJ+LrooouOIL2ArAYRLHQAXcs9WgDn7jepo1yTnyZ8Jr0GAa7XZHMUqUEethd23hHZNpgAiIy86gYBrYv+DdgljyMTgNAGPe1hH+nHoM1A2lFS6gQM5je6cv4mxCaaBrQm6kT2mvzMATj3qXXkSJDBL0AtQBzwDUFNG9OvDQbRtQlA2umonh0B0QsgFMJpUA2hBygjK3UD+LAbkw2usVMgsnl7Yu6b/OU3uxJSPoTRdg6ph/QCvlNvCG9IZepwOh7C43Ks/4Bxk2k7TbAXgD92Zh1Bsk16sUEIK6Q3smT7b+onX9JCKke2aXIUeSBGELEmRdhf6kq9KduRS2yp5w+IZY8FyIMjct4Cm++Q9pBe3tHrdxwb6DPvYCsmSLSVOTdpODOKHXOPuSN6ZCw6UmlnCOOfvNgNdbM+xIaiB+8qMamhHK4lre+n/B572CqOEMYSthTZ6VPGvNPaqWT7sAOOdtAX3kbMu7Qpk/5H19Grt797fmC8R4aUnZ0KsSkIY3YA5J/1SV8jK3MPduStzh53Xie85tKP1psdGZDepDO5xSZpQ+7TZvos10x67QBn/mqnredxr5esJ/Sr16Sef20nK+n9diDCtc4TWAPj7c0ncINW0b+NGjhVSC8LskEMi67JYBY4wKBJkrtoGyk2uHS+OeLc5MgLdHu6IRLIbMBuojciXC2XCYuJW5Nj8s21xWQe0glAQ5+ANEgB4AEwAGkxuHS0x9ERyBPgEoICuc4n5UEarEeiiSacdiJAYCBlAH5AnEkH7QDwYFMG+K4b2bmPLaXMgDm2JUIyiaihV/SV9HORnKQxuKR/kI0+IEqJfNwnyglwSz9wztB2gkxtR+gEUMqDebBPRx8jZ+rjicUhpGyrRVcQcWwdMB/nQLb2EvUkWmcnC7Zrp0bqoG3YJ21OnTgYiChSv0lYEwdsEJuB9KasvNKHMiNj0uLMQK62H/Sc8iAYtJv2ITMPkUIX2AxzBUSNsiB8JvKMJUinyYAdCimLJ+NGj5DelJ1+Hs0dJtVNaGyT2NH/z97/xe72bfd91+aKvyF27NixY8dpoAgBUntDoUIgChcUoQKtoJVCK4idyFUuKqUpSlWkVqqSKk0rVaI3FEQpKopUKBRUQYtUKKIiqLWsJNhOq+A4Pk5tx7Ed261StRUXnM+2XtvvM7y+e//OOfaxj3/Plrae57vWmnOOOeaYY34+Y8w1n54OLEC5e0hv31mWDW8wZAd5OWWYXH73eHUgdCuD9OpvM+hrsxk7dst/sPP6Ojp+IvieR3ptWzeP+dfuXOCj2F7n0O7NnhzMxpZne/xK1we7G8jbgEN9fHU00jt97t/kolckuH7dGHRdNWYCRPucvJco8iXVX21DVt44ep7u1ifBHkG3kvzWX5mMe9fGkl7luj7U57cNOud/6zeKO1b+lell7a/PlwY+qYEX6f2kil4PfO41gDwt0/vd3/3dH97xsZB24fK9pLSg5ZJVAAzAs/BbAGVaL0EoAC/RsMgCDU9AtwMqE4KckadAXp8qg/bJ3Qj9U1ZC9gARW/kBXv8KlPr9idw/6dA1ciOX3X5cMlDgUiJX4oioACkr0/4ixCW8BZ2rq+0XIBYYXaJ3QU112wCEcblEeHIDwQOttujKypYkA/qXGJWsk+dmwtauLGCz2B8bS7oks221BbzrVzPk9Ltn1i/ZK4DfVtjJ2fkyULuDny4RB7oBbyfvIlp9R7FZVwB+BJlOjemdd9pEIgVd6JKdrR6n2BqfjdnaAKL3HuQOstr99Wf3HPZUstGgkOvXtuiywZ36A3W4/6k5uvFDHhysI5DjkKIGThBP9uaAoG0j3fvl0wWdNnMvg3p3FHS89bmfT76r/TUOa8sW3b73vHFsJlPAQZBApnjybVz2vEDIviMr9VnXD6mrGWK+xrOCPrt+M6heV7DNX5k9y/4m52ToPN/fxnd1Nhjq/9cAACAASURBVChGB+qsz6jNbbyujqvf+lCnVJfImVPmR8nuZLJrQ7CE/XR+NSvb+w0e2bK9ayPfdsDwW9aN+rrqvrqb/NY47yTv2uqQ+WVXbNl6s3J3vaG/ftIhm+h6URl3/e/9e//eD2c3dD19Wjs/92DupYDPuwZepPfzbgGv/n9aA2+R3oKXLkq3xhKVglAL4RNAfSJoFrG3Pi+g2XNb5C/RqAxA2SVO+uP9vtunS3ovcO6CCxCsrckj+7AF/epDPcojmXTVegH06ldbwIZM1hPhXJ030wKslHTRX+vWf2BStgIYAmD0Fagq6NenApUb3KiOnsaxBHNt26KHfMs+7TmA7AZWLmht5uWSdu3RuQxvwWPt8NpF+4BQ1PbU7zkEd+31oKkCezKubEkQgqz+m2mbvpYpEohBZEtMGzwyV+h2f8sIF2xrz/wDmAuA2dfK3y3SSO/u7d9Ob/7RH/3R9wGGkV4/Q0R/xq/BAdfI3HHQp9q4++4h+2S4gNw4bfxtgQXQjVkBe+2/pGn1rl87PGuk18/9IDlsen2zO2JlkIcGSyZTA0b1yXde6a9gBdJnzBD3kiHt0g0bFXxBpNiETPb11x2LPdvdC3wCX9Ot4CVMbFbGGMEr4e9cIgM71Q59V2/rn50i5vkNHLHlkt7aSPu8Zzt/O2/WVgOul/Ty35XPmrA61UXn+s+HTSZlp6sR3s2nZZxXfsGWlZXZve8MT/bJVwJtjWC7+mqbvDGrPuo361/v/OrcEByoP/Wd/l+kt7Pp9f2lgU9q4Ouf9D6dKv3Jbv8aPvD1Ju+voap+3TRtkVum93u+53u+5DTHko5+v8IXBFySdsmqxfKJxLYsEHaJQoGg70COz8pzSUqJaEnvW4T91t3FvqSz2TBRcfJd/RSEV+b2H8h/AvvtEyBxiS8iiJQo0/ruNtCC4D0P8JcsVP+A2QXP7R+w/mQHSG91UFJFdmB9wFt2piTwEjmAqnZaMKnfI1jku2RlZYHokpoCskuSBSpKGGqjdKCPTveVSZP52XN7BhEmu3dwJwMy3G2Z5rJrA+2A95WDHSMbnd83I6R9dlD5AW/629/6L0vVOWMMZU73O70/8RM/8R6Yj6Svz+sf0tt5qX9sGOEwv9zX/vUP9ILY2wlQO6mdTkaBH8+uDnNLcKL6avBhcm0MtrV5BES/2Cd7WfvdqVC/YVzalu+d2zeQWLtmxyXZu+ZUa+NJb/S0T4Ez2/bZ/+71dP3ru/b36m9mmR1MViSK3Nre2Gxeypy6bj42IEQ3+npJb8mi9cTOh27PLukVkNin/nVu1B73nV0g93z/Ph2oJ8iAEFZetsfurh8ScOs8Yzfq2b215QRp44bwer+YPvSn7xy3X/RR/0wvzfZe2cklINf1dW1eP6rP1e/1x69M768bqPgS5Ne/Bp5J71u/O/vWaVpfbj+fTk9Wxz3hy8nOT23c34392Glmk/1P/4v/zLu/5m/82979S/+zf/Dd/+uP/+MfqvSTQPt5oZ4+3Db//X/3r3zxCL4vLrz/4f/oY3fJ+akTyla4v4f11fzG1Zer99fzX5kGAEWkd7UgM+6pueDyAkXlStaA5VvPxyTVBoCkbLfeuQeAXqCgjgLBJ+DSRZ38lQ0QKIi+8gGeABfdeS/s6q71A0OX4LaNtn2Ji7Yu8QUmur2XzjpO9/sdl4K1kit13QxESQnZOo4dA22VZNROVt7WyLVdsEoP3kmzVdZ1JKT2qh26RiqvHJWnpALo61ZngQ56LGlQ9s6T6mDAvu+Zel9X33cirD6uHKJr27TTYbvtvPYyPbgHTBZUXnJ49VWQDLDLtu9ZcgDJyAxwW+I6Pey6d7C9j/pv/pv/5ruf/dmffU+QVp9M6squvtbdwJK5X7BOt8a4uic/fexvpPktG5DlXH2eJZeMV8nKfRd05fYzTPu5oo2VcS0B0A92VX+ye/49kd7J8hZZch1J1fbqNE62kXcHh+yqjKhsneAIP2dsr18xXghhM531Uw0emT98/OYBEtmxub602XZzvqS4JBjhV2/tt4EfZBx5fVoPzJP1lY81L1retWbum2W3Rb46YxudS7tmrDsH2OTa2Q6KZXodkjbdeMVhOyhmf8bS/GBzu14fKvPb+UEuNj75+PjKYffV7vXMgafyXRu6/hrD6edFej+Gll73Xhr4Eg189kzvr8TvqpYQPhFo93/yz/5/PhyV/bEBe/rxZc8/3bu/C+XZ+zu4u/6xui/ZVo9gwZ///n/lS4763u8S9/eN9/xv1EOffiNOsCfS28UIqCwgLtC530vgml17Ag/u33v+tp0TYCsQAgqAnYJQsspSlEQ+RZfbB8B5n8BKM6IlnpdUrB5ldg/IuMSubVS/1R0QsGtt//aF7CX+l+w3+NC+AoVs4JI2oJtc/tafEZWrzwI4oO7KTFaA/xJNOpExKNFa/dVHyYJ21F+7KunVH6S6xOmWqX6nr/VJtuPab/Wkzkv0S17W/uTfp3fx9G/XlrlZX7XnHUtgspnOkh998H4ucA4wA/QjF/4ZN3a3v73TDHTbvk9vu89mkLWCfrLTob7u2WWZ1v7e513fZdU6B6pDRHr6M/7s9vom5RAFdbIjc7hBFnpgO9d3dY4IgHQe1w8hdNPTsrzf9E3f9OE3W0te9pw5VYJGhwIAl9iyoaeg351L/KKg1e4jLnde8zXmHfusnrVtvNtefZa66bXt0pv2jKettvx8fcv1k6uXzuj+BqbIg0wb/471tV/bzNX1tG7VX1hj6MzcoqduHTa3yd7f8RUc2D39EXSyriCO5uN80eoc0d2W5v2XkRecWRvbZTDiqz7yG18npBtn44HY1n83Wzu5+CYZejbLhjuHn9bqtdm5VruaXC/SWwt8fX9p4KMa+GykdyTvf/CP/DPv/tV/9n/+JRnSr1S5b2V6RwT327X/+O/+6z5T1SOry876LakW+rUgvW/9mPJk+c//zd/97o//od/9nvzu39NvTX2mTr8e+pprYAvOFsjv+q7v+mXbmy+IAV4v0CmIUcazBSsFTxbSfl5gU9JbMgWYOpylC3FlAQ4AG4BCedtJXS/IUrYgvMRgZQYwEIACSQv3Ba23/hKiAik6sbXyiQgATtdgLhAHKp6uFzSvHnpCCkrwC2LprwcBkaP9QM7Uq/9IgfaVBQqBLiBV9gA4AuAb+NDuBeUFbHRgHJuBKfhVpqQdaHcgDjLBzjtXWr8+l5jpv35PjhHAgdYS1Z0yvHIORJoeVpZeaz9PjsNWYqQXiBWQsZW483Lf6ZecyrlevV2SdUGrbJw5igTI9P7gD/7g+3m052QhEUEEsaSmeiaXvnd8V9Y75/rU4MmTLzJX9Fv7njUf9EW75oNyyNjGdFne/bfVE3Fhp+0jG7Yt9RLLjgfyT//q6zxf3WRhk83U1b+UACNgsn/1hdX1nVvXp6+eEtPuftkYz/76LrtsLJ10vem4G6c9X6KrfpnL1YPw8tVs685Xa8BnzfSur/zPvqvf3GITfBf/yudN7mVfSzStJfqnjvrejqfndt970HS6T0TX7wBf/3dt5q6P/C3ZjYf5yCdOJjsD7pjU77H9a8f1kbX5jeOL9H7NIeGrwa9fDXw20vsrkeWtjt4ivSOx//Hf+m3v/mPf9K3vH////fv/3rt/8X/69z0S7U8R8V8L0vsWCV9//9Z/8J989//4X/2xD315uvb1a0e/sSWXbbik1wJZItpF8RK2Jy0BSzezUnJ1SS8wsk/vHBUYdqG2QPYaEFEiVdJrgd1n36Hs9QJ58lRmANJvn+55PyHT9h0e1LpLkkoqnwiMrXAFaNWzTN8TYStAoR/XgHbviAI1+gVslZQWvBTkd7yuDhvBr9yea+ZYH9ZnoBsIbMCjupBlIH9BqIBDAWOJDt27f21y17t9d20gnCOdAPYd284XMlTmErh9t9125UZ6t6V547K2vL/s/Ve/u2lbvp0E6kdK6Wv2p4xDfRqkWZuIDSIrCEZ2Y03HAhIrWx3vunEzLwe6nfZLXw4RosPv//7v//D+7uQt+UWaGmBoUKWgvMCZHmwHn+wIFZtDGltfQTlb0X8BGXYgw3cJSn3R2toBVjvIip7V13Il2UhDs+zkqu3wrR/zW/y1/iNka2//+KfpgM5KZD1XX1q/0nlZPV4fxT7v/FxQxru75iGfV59V/1Rd7LsAQbfiK4tQd0uzvk72PXf726CArcv6c9cqsuw+0ttM766bE+yppLc/CdaAH9tYe8ag5Yz96uYbBJNatq+fdIyNW8e3vr++jS47vg3adZyMoWcFRT82RzofOhbG9kV6O5te318a+KgGPk16fzXI2RPpfdra/JQh1Z2PvRe8Z77WpPetLc+Txbbn7/vn/sl3/5d/7A+978KnSPvLcH99aMCivQXVO71d/ArgSzALhC8pLmHcdyAZWLIwAtmu33KuIwX7+25hvj85UlCiPMB0QVlJ5lukFCgoIEHKdq2HtNgihgzsfklJ5TH6JX1v9b+Wcokx8COj8UQOAWX1rIwtwcCo8kiM7ImDniqD+i7YIT9CTbaOr3qMRTPtxglIRFKa2WBL7BaRUBbgNDbt322bPfeZJ+J7yc5szvunsncXoOtfM43svvqfvEjpvo/0/uW//Jc/ZD53be3LOPvZGIGqgkk6qA1s/BA/v/nZA3f2rMCJeYYIrFxPv139l9hO/zJ23sNEJgQI1q7s+OYDkuPgpu/7vu97PzS7N9lkgFfedm7ko8GrzqfOHfMPiTM27Kk2LgDAb5T00gOArz5+iG8wBp7rHF1fRvynA/OhgSCkp79FPB0gp820mlc+BSfe8l3r0yXsxoRf1u/O//XP/EdAq1/32eANBtZXIF3qpzt/246LfN+5Rlee5y/J5+ewnBBeQrvv2zZf0mnM+PC7ftBtgyy1s7u+TB62+XSQFZtBWJ98gO3U5pdgHLv16Xr9IX2ufj/f5rTw6URQs2uuelZ2/kSf+UHjy3buWt/7fA45utV7+mD3DVR0nkzukt7azr6/tjdfjbz+fmngoxr4NOn9LFuORzD/y3/HH/jQ0r/yT/9jH8jdU/MfI70/8C/97z+UfSKL6vuVJr13m/RX8k7vl5PpfZHer5+pCTxd0isyDcT103dlS4gthE9ZQloBHnqQSkGaBXgLeckUwuWaBbzAD1DatWZa1VmS3mcvsNOPAjF1NCtS8n4J2tPpnwUXJV61mILR2+cLRgAaQE7Ev5mMgvrWR38FiwW1T+WaHQBy+twF4UAjOW0xldFqQOHWAwiWkAG860czMcDhDQQYY6SnNlNbvQQAoLU9sXY4IrP/7X/JfsGu/rFvgLrkp8RhQHXZ3v134i+CaKumsUU6C2T3XTYVuamuqkskdPLuO3J9x0g/EYjpjR3JJnuX0HWkaJ8lvQ0QrOwP/dAPfSC7k934NcDlWknDZJAJvsEpNtd5unYRdCD92tfabEZc1nntasOc3d/9HVPzsvNj/d5BVsbJT2AZg9WPWMrsTgd73jvPfYdcwEXfjYv+liQKaJQo2iZfnyZIcv2Psbg+my3pZ091JteeIXcDJeZgg4V8j4BWbXm6Kem79rcM+uaIbcLue/fcoWkljEiXsWf31Z25/uQrd63+svLpA1uoT2nApkTP3Kjfarv0bc21ftXPrt+CZ8Z4/Vv/7YZZ+7az28KNqHfbv7aNoXVcANezq7+7MthvyX99XfFD+892G8DTt/XrD//hP/zhML/axtcPwnpJ+tLA10wDHye9vxpZ3nXtY9ubSz4/1v6nSOMTaX2rviey+pWQ3i/nnd5Pyf81M4FXQ5/UAOL6RHpLXC1O/bT984n03gUKAKhAMlnKWxiBB5myS/QAjZKkLp7qAeh8VoZmZC7gAyzIV2JbwHNBZ4FJ+9+21P2kT4GG3QO0gYELxKqDAscCfUCr16ozJH3tyaYAu2sPARCpL2BU5knv7Zu+ANolgR2XpwAGkuO5AjKg7Ilwl2DXpgqaS6QafADM2V7b1i8/r9ODvMhGL2Sge/0rOb/Ed2XW7r/1b/1b77NUQCMC4T7bMHfpgB14r489Ac7KT0ZjX9Kya+TeMzKtzZDxCQh19dUxXJvLJCFqspn6vPo3Hv/6v/6vvyejfj4HqbCF+86p+orJd0lMSZyfjBFw0DdE3PwQKJq+Zf8mk6DcZO1YGWtBAnZhW6gM7fq87c0CADKfiC55btBu5aaPPWdXBplLjo2BOUsX+lWCtHvNvBqrJ390/WX9En/EVvjGJ/0g9exx/UFIZdzpgByVx5kO+tNdP5NjOpLt3RiQpaS+/qn+Q5+6lbfEVD+NJR2X9Fo36n/NLfNL/8heX2oeG+Pr/6/f5Tt8mouCYavP+8zmL5sgo7mwOhDlawPsEaldXQKMgqu7Zn6wzV0z51Z/t1fX7zU4fNd2OvX5Ir1XI6+/Xxp4UwMfJ72fJcv7lSj3LdJ7tzO/RSK1+eUeZLVy96TmtfnX/22//5e9O/yVkN4v5/Tm10FWX4nl/NqUKen97u/+7g+/02vh+5hUgI9n3iJ9rQNAB0Z8Ak0yA7I4JXuNEBcg3PZb9yVOJZElCxb+AkakHpjyPFAoim5BX7sFEO1r77muzwW9nqvO6LUgqJknZchOPoSmOi2gLWlr/7UN8DWLWb0DXU9kuCC2WZzqpNuba2++PxHhgqfJd4FqbRBBAvgATzIYVzaxfssGIkK7doMsMiXL9jbz/DQP6P72Zc8Cf9XpntsOh239HPHdPWQMUWcH174ELmTSyG4cybLys10EpAGaEqhLeo2j+VW9ygCVdI70zsaWtVx7+ml8nd68v/fM6qdrhOn6lJLetdW514DKnpN1ku0kt+xeM4N7puB990YwbYFuO4IICJB6jZPM/NpBelcPEkAe/mzlkcDpy3ZdPrAkW7aYnhvIQZ5K5pU1R6vPtduxd8/1BjiubzOWnftsVfn9PbvogVWdD9d+zR/X+a/uXql/tDVYgEQ5sl2Sa5z4M9vLjeMNiulP7bZk3/W1e8cBSSwhNreMU2255FugzPwlL19j3REU4LNWf3219q5PZDu20pOHHvjuBqVv4GuybX6Yswjy/Ba7Ze9sxBzyt6BVZWY7k2FyvUhvkcDr+0sDH9XA26T3V+O3ZJ9+w/bnf/LH3v1Tf9d/+91P/bk/817S/tbup34X+Mv9yaLVf2V467Csr4T0PtW/a0/bvV8/WfT1MzWR3u/8zu/8Zac3I2UFGu2ZRbJg6QKpPn9BziU6l5x0e3DJqnIFs08aL5lwvwSy/SphBAoKagCU238ECCEBIqu7AsaSTv3oZ+uXEVIe2SloKlAs0dx374AiQ0iL58jYDEIDC7YXFthWfs82m6Atn4IOPm//nsa143KBa21NBk2/1AXcetbY3v4jNH1+z95sFD2xXwDVYUxAqL7RS9stwK1cN2CwOgZGRwh/6qd+6j0pWX0AJFkBUm2ZO82qAe1IAfIg6zeA2sCATJz2gNcGWEqSbNtdm97VbTYOCTSPgXmkcadT/8iP/Mh7cCuzKRCwa80G1rYbhGgQhG32U5u1EeOHJNvC3kyvLCsbIdf0j3wgFbt2ienqWhZy25v3vAACf9u5Y66szLbr0qt6yVs7Y4vIFt/A/7pO1srPhui0vrE+r0EIumoAcM/2fdr1SfZ79rD/+kaezsFLqusn973blPn6EjhkSVDnzjE6tk4ZL2R5umY/5n3bWX2X1Jf03qBagxl8E93yBStTuZ6CEg1o9FlBGUEVr++s3W47rs+8Y1v/xpZlh/k5spb0PvUD6eV3J8PWnPXR7hSyWOPaH/O717qerf0X6X1CNq9rLw08auDT7/T+elbcxw6P+vUs969GQOHXc3+/3mUr6V2mF/AAFG7/SlyBjT5TIFWA8lRPwXTJkTacTAmkPRHWp2yBazcT+RTxLtAiQ4ld274kVTR6eqBHpAAJfqr/LbD5WYIHCAlAUpBwSS/A/hbp844X8IbAI9WX9AC+JX9AY8E2coW0XztoYKBg6PYFYKJfujQmyEHJa0kQfRRwdmwRtGZ8VzeitH4UFAPBJR90hlRUZvrSZm1pdZUIGQN63L2f+Zmfef+MLKT5smfYG0K0ayWfK1PZgN19IgsDqORd+ZEUv92LKAOkd+7sedliBKfZ8d2X5VzZ6RoJQrq3jfsLX/jCh1OxZX5WFrm480ff9f8GjOpH2J/sYgkNoN4gzfrTd3rXxlNW1hxkH81k6ds+v/mbv/m9Dvb8xqYEChFmb5N72e7tHth3WXJtITrswzheX6I/CKuxRmiuL1WeHu8cRILpsLslVrcsPjI3m5sMfoJL+ZJm801b17bIJAjDTxkz99kmf6Ut9fIbJfICLLaJl+ixX3PRHPJMAwv0Yd6vDELPRpE6/Svh3zPm583el0RWR2xBsM3cIMt9n1YAwthYk3qCegmyfla/XVO0ZyyRXjIK1gn46Ne1LeNmHaHvrgXG7EV6aff1+dLAJzXw9U16170RyL/x7/qH3v/+7dPv9X5SBV/jB77e5P0aq+fXZXMi0t/xHd/xIdNbcPExoT1nUb/g/qlsSSoQj5QgQwWRQFrruuS3QK3PDXgBfcBJ29JeF3b31XNBY/u8ZxvJLkAHTl3zd0F5AU2BQcGA/hcYlGS3v5f0FnAWdHacAKbVIyvUrGKBOjJIppJ0YHtAT1bngpmCz9Vhy2vHs30AZmsnt07tuv4W6a1OjUHJrfuAoXqRL8RaNnDXmwkna4lm26nOS1Tue5YFyNvePBv27l2JC7uSUdnfe66/zeuUaaQTCVQP0obgKj9Z1w9gucS342P7r+3UN5ghw7vrMtDqXv3bxv2jP/qjHzLZk88rBevPBeEri3jsXoMq5k91ziYQ/mYuVz8CZ2zXti3/AmbabODFnF+fBB1qd65967d+6/tM7+5Nt9WjgA0ihEAiEnueLHsW0TGP1zdBRzZr3hkHQcMGBjpnlasf8p1vo8+neb3+sL/qH1l1erB5f+uY/PWP1zcaH3On5Fi5XTPnOnf56Y6LTKkTxRvUara0vsK4syW+qKSXj6h/JJ/2keISX+OKHLrHvth3+68P/E3tffYoUNlzAOqv14bnFmB5yzZa5o6Lvq8N82PPCH7t+rLo/dmtu35XL7d/1pyNz4v0VnOv7y8NfFQDX/+k9zXALw38amoAMNgiNtIr0+v6BUMXMAGRW8AsjBbBG90t2X0LZHmmC/rH+n9JwH12i2YX9d0v6S0Jq/wWYSdhlgQCP7etS1oBT89dYr2/Aajqtc8D3q27YK6Zq5YrkNRnoEv/ERoAxt8luYB1QV2JUHUG8JXw3vG5AAvovbaiLw0olNy6DiQarwJcoK1BjILmBgGaKb56Qv5kgWwFrO0gYrMXP101ndXWag+Vl20hBCUPa9P7vSUhBeVrb/93TXbNdt2dbmvsyK/+Ak3zV6Z392qbyFpJ6J7R7s1gGYeOD7vYuLCxEfQ//+f//PvhliFE+kq8C7rJol/VK9JTUI7wez+0vqXbb1fPzfQaY9lbejIHZaaRT31DOH7Lb/ktHzK9fv6L/HYLNJjSIBAyx8f25OXOQePUTHoziM0+0jtfVL9tvvAd/Nw+S1Z33/zzDJKP+IxUKccWzDfj9URgyWX+s3nP1s7MAc+UONJP/Q0ZjY1gb+UTvJGJfivgOflKUOmxuu4aWsLLZ7N5Y9W5ddcDuqP7Blo6TrY4s+O7VpFDMGHE1Lg/+WB67Bqy7yvvZGg2v8/Z+P6v/dUtaNN1QDslvcby3ls7L9J7kcbr75cG3tTAi/S+jOOlgY9p4FOkt6TKQtzPtwjQJc1ksLj1b88W8AAbT8Sx/bky3XslmiVorvcAFASlwEqmDBhVh3bWvucRHwChZKv9rUzqrdwlNADdW6Ch2+eeiLNMQYFs+4AIGedLeBGPZlqBHGQQIGuWybhNbuQKACuQ1K+CUyDMp2cAb4Ss7e9aARN9lnSxM8QIib7jhDA1+7f6unUQ4QKc17fJ4xAiRBZ4rj5qC93eLPvS/q+eZXv37qs+si9jqs3JMBLp9zr3t621K4uIAOgyQiUPMjX6o00k55JeY3Dty990y+bvGE3eP/fn/tx7giQA4kCryad+Nsvf1IZqX3QD/O+d2v2TwVYnkgr833d6zWtyN3vfsaTDzk/Z4pH3kd5leldfSS8SjRhORr4I+Z7sq7d2WNJNN+amre2rczrc/93ru57NWppH9Hd9kLE3T+hqMgj8CHTJPu7v2Z8D6lamNsPWBB7YZH0/+2crq1tfZZBLnPmu7piojzLvEUX64o8aoKFDOrel/AY7Vv9dG+miNtq5Zhzarky8+WUOmDfXx7buzr32YbKv3o3/zbR3jVtdfupJIOYGItan6avzYd/Xl9VtHlrHNp93TsCuN9NLvs5/a0PJdtcwbb5Ib2fm6/tLAx/VwOeD9P4Nv+Pdu7/nv/Du3d/+z79799d+y7t3/8jf8O7df+//+O7dj/7Cr4x5fON/6N27f+5v+cW6/ub/w7t3P/fv/srU+1lr+Z2/+d27f+G//+7dD/z0u3d/6//ps5Z6PfdZNQC47yCr3/N7fs+H04cL5EpWu4DdNp6I18fkuNmatgk4l6wARxbvLbb+7bkSxgLxgu/KgxQhJ4grUFbA1L4VvF1gr90SMcAByEUQS3qf6i+oLsFHTp9IbeUpqa8+Op6X7F/wS8YSA6QBGSnhLWitLrTZ8dz2upJOfUSk+07aJU6re/aCjAJu2p+OmsEly+2ftgBpJMDf94AYdrb7SAS73eeu9RCX6lfb5tDq9r4igLznEYv1WfZpYHLfnTg7crH7I1f0JNPC9oBaMjeg4xrQuXveydPn3dv4P+10AH6N57Uv9wF1NlPSOHl//Md//D1Q9i4tMkauEt7OT6B55Qa2J/Pk3HfvwxqHv/yX//K7n/u5n3u3zPdsji3PRgQb9JVPmj7UWUJV4uE72ybTxuibvumb3pNexAYR3N/7t7pHR5a4YwAAIABJREFUDBA5BKPbhfssO53O1s4CGiM2k3u2YDs0PfKNfARChazt77sT5vrXEnXjcf1QSfH1A0/BipXXl/rFBg/ZHOJubiBbxsz2esG/uwvD9l3lS67JUZ/TjPaeNe5PwcDdR6DrW+pbuxPiHjBnjvNj1pwGCe6awDcZi7VvPjUwUFtWn+ys+SVIRyc3kGSMrt+1hiH5q3/jtDm8/2TeXGOf/N1b5JoP8Vz1+ff//X//h3V91ye38a6uPyveeT330sBvYA18nPSOLP6v/1vv3v1Hfgk3v/sD/7d37/7pH/r6UklJbwnpyOI/9cX+/Y/+z18dAf4j/5Uv/vbwN/5ywvmV1v+//e+8e/fP//CX6vlpLH7633n37r/5v/tF2dfWP/vffffuf/wvv3v3L//Y19f4/HqX9sshvQU+vrd/XaSfSMbVBYBZQqQOgKkLJaBuIb5ZBNfVB+D1eonxFtBLumQWbkYSSCqpBDqAkQv8gaLbJwAPEL16U0/BQPVJJ90qd9u+gLz9LliobvStxA9ZERgAzlZuIPT+a19Wpn24oEedqwuhKUCtfsnk2SfS27bV87H51/4Cj3teWwi1e816IKd3HsjiTU/eab12SSbAcX+zFTrRd7aCzAHiIzqTodubnaAMkPcguF0r6V2bnc+rq8CcbhoAMieN6eprsMF9/RN0APDNX8GBgeS/8Bf+wvts9vrBH9Tmrn9p0G0yTh+2Lq+/+jDCT55f+IVfeE8MB8J7fXXfTGhtbvIjYPU97XPtTNm1s0OsRnxL8u8cnrzVkb7tugz+yk8/+y8osX6N0H3Lt3zLexKw/q+elfHu7+oYaTUHr07vuLH7+re7k+TaOvstca8vFARoUOD6czsrkDGvCMjMapP9yjizcTLsObaqL90uzhbuWmNcBTkQ9z13SRtb1Efrj+uXhPU+Oc3B2vWe67pTP1a7u6TX+nX9B100c3z1RL9da7pO6csdz9oJ/4/0zkft39raPNt1c/2Sev6npLq2of0X6f3YCva699LAl2jgbdI7Ivd3/GffvfsffpEQIlEjVn/sv/ru3ff+X7/22cyvZuB+NUnvE9mU+f3PffO7dyWmn+rDdP69f+0vPnWDC+vDpzLUG6+/6T/5yvZ+Ss9f7v3PQnov8CxYds+C2QW7ROJJrhvVLqjqYvh03f1LXAo83iKTyg4k+j75ukADIgA+cCACrm8XTBUYdSvdJcYW/X5WR6v3grYL2EpkC14qg++X6N7n6QE40k9ApMAV8OkWN4RQvXveibUyMNXH7sty0n3raB+edAwMvvWuakH9W7oGQK+d0sVIA/uqHVQ31e/KsZv1RdatspRUlBDRDdBNj2QfoNw2Z3JMNkSHHSM/iHftRbvd1dCMvUyvLFplQ+xatuTzKfhE7skgoGHMyLc+7CCrkVKnALOFfcpSXn9TQL62ge/ZmUDQSOHq3wnR+zQ2Xlmg5+pbRq/BAeSg5NYYIF4CIMZwffmtv/W3vt/a7BAy7zdO1tW1v7XToMD67RTntb1nfvZnf/bdstVsnW9Yplg2H0mzJXe2N6Jcvza5S5zsEOg8YCedM8b6+pLZJMJb2YyX+dy1ocGtEsE9i7QrdzOptWc21/mpXP1FiRz71TfZcMRbAITtz4au77g+tz77fl89td1911ZtjE7YWoNrlb9jt7YmP1nrW425+9rSjsBZ18fqrHP2ro+1ATsmZms9cG8+pGcb2L1gZwwd3qAzP8ne9tyL9H7Mwl73Xhr4Eg08k17bZf+h//fHs7olaT/4M7+0tRfJ/HM/9+7d7/7P/GKD//cvvE3GVs+3ffG8gL/+29+9+62/+IrRl5A+8rj3T/ypd+/+J//PX8xuLlP7L/zIFzOcf927d//OF5MqSPqypf+17/qlzpJv25ttdf4n/htf+szq/V/86V/cKqyt1vlkPCOa3/PXPG9r/limd/J9yxfXi6ft0G9lej9Fer/SzPJrUnxcA5+V9F5SewlliSmg8FlI7wUyjWxX8ktyC3yRkNYFFDyBFLKKhJNXdhf4df0S3wIWYKHgaN8BhyeyoX3P3LL6XfmeRhEQL6FuXU9Et/W8RfbU5528ji1dF7DTWwEaHSCBBTIXvFVO5Qq2er9k674nt+eeMmcdx9qxZxEluqmtAalXl0hU5b32ghQNZLIp9tIx6z1EgG2U5I7A7botft3Suusy07ZY275Kxgu0keXJ4n1GP2eyayUtnWM3IHRJLz063ZVe6JV8a2u/07t+eQcQMXlr/Ot3up2Wnibn9D3CsuzufvZpda2vu6dtumrmTT+MQTNwzdp1PsjulrjKwu5at942ky3L27q8DywAgCStDz/90z/94Teb2ev68w3f8A0ftrzLlq+cTG8JFd2Z9yUd16ft2e5EqV9mu9OvYEmDT7Xn1YFkGVN95l/siuhzq7evf9Sn8jfq61zZc2z1EsZL6Lv92KsG9U0bh6/mX+uqTmyjLtG8GVFjf31v1zj2VL9TedlmiTHiWX2uDToTwGnWtcT9+mevANhtsTZ3bfa3MXzqF1uaLMbwrhP69CK9X40Fvsp+zjTwTHo/S1ZxRPW/9B2/RNr694jltkVvG/TIqczn//KLhPJpa/TK/i3/qV/aqjsi+ff99b/49y/8e7/4vqyyq+t/8ze9e/eP/qvv3v35L27rfXqX9W43vu/0Ir2/+T/46e3NHyO1M5a1tX/r5/33K016u9X8KYP8KT1/zoz7V6y7n4X0XsJbEEuQgtFLiN8SttmTkhlgoZH5AgQLpUW/BMICbREFdIAFgGn3byT+LrxP9ZLDgl5w3oxIiRNAQQ8AxW2/er5E8AKP1VXSe4mvMfqYoQDP7UPbAZaaVfGOqXvIxtXdrved6wuW/N3rBaX3fu2MnmUa9HXlS3pbpv2i52a4nkgtctnsZwMV9H/BPHma6UZ8Sx6uvZD3Er49J2u5ZwbW19dl2my/XZm+q7rr3Z66+yV46tnnrq+sbI16ri0UPJt7BcfVofEvIXF/sslE7vTmkaeRtwFl2WoElU2UQHT8/a6wsVpfRnBtuVyWdLLuHcPKL/t7bZ+eVs8Ngl0fx/ZXZjI5YXkZ3v1ckZ0Qu4/gTTZgHyFcW3t2Mm9LtC3bxnmE9y/9pb/0wbYRjD2350ey1UV+bbQPxrP2WrvoWCHL7TM/xo5uphdhakYP2WP36hVQmc5kp2eL9QHGuQEHc+tpLPgMdTQYU1JHD9Of/peI8q3811vrWa9ff12fxM/LxgqqlGxqk+7U3XWxtrrnzcESYXq+a1f9c9cm9VvXyEFWpLVrQANTTnHe5/7ZwbBPuxyuH67fYw/d/tz1/UV6P7aCv+69NPAlGngmvZ8iek/kqmR0TSCW3qF9yl4S5RLH1r9n7pZdzy8re9/Jfdpu/NWQ3k9lTz/Wr0+VfcsYP1anMm9lij9L2dck+PI08FlJL6Cg9qdF/rZ8wcq9X9BwF98t2nfRBCQ+JkNBQjMZgGkX8ZKCltNXJMoif8lSI9Ulf5WvpPuCSn8X3FXPzUACBwVyJVBAToHR3R549ebZS9oQGfoGrgZsAF0AE0ii127RYyMXrJHD4T7qKrFp3wCyS6qMS4MIPRhq943ZE+nVXtsly9qSjeu7rgWYBY+t33VEZ/oD6koCbC9em8YaGWjgZ3VPhm1XXd3eFd47scDs6mBrJTe1pxsYkclDynp6LdtvXQXv/EbB9AW3tZ9mjZHSv/gX/+L77c0joN/4jd/4XkcO7KJ/BKFz0HyZvHte9taW75HH6WjbwUeo14dtA2bHSP61JzrUJgKCOFYXtXu+xdbpHTL1237bb3svmy3XmzcrP9kQ9JHj1e2Qock48r/+Te4R9d1bpnfbm20lRjBGdndYlndPjYkt1LU5sjdQeIM27dMlekij3RUyvMhig03aRepKQr2v7N1ddsEG90nfAov1eXfM+F22Vp9WH9IAV30139J3eenK/Ozcrg+lo7f83A3KPj3P1u5asHZqf7fsndcCDtOVudtMejPNV0d33tL/6uG7jGX1yB43lnaVzBZX/z77/rWAU4NkDZLcQ8i0/SK9Xx6eez39udbAV5bp/VqT3n/sv/7LB8lW5CfSe699uaS327bX8sfey/21Ir1vZeNfpPdXfkJ/jPQ+LcRd9AtGSoKAgJKuJ8kLrAooAQHv9JEDsFHuvvN372u/oKXkFtFo5LlybuG17Q2wLZC727O6oO/5ZlKrn7ZRMltCpJ2SrJKkSyQvgQUenwBZ6+x40p9rzRLt2kC8A5QEFAogS3ini45f5VC/oAPwfbN5JaUl9cp7l7MgrddKqgsS2U/r1I/a4eq9YB+4N57NnjYbcuU1ztURuVcXgo4E+Btw3edInAwkuWrz1SPCUFJQm2l/tY/02qqKPCEP+sROtdHsFP0B3/vsT7/s75HDEbwvfOEL7/+PrI7srez62GABwtTskvGbvD2gys81re61+fM///Pvx08/+hNG9Hf1gDDs0/baEvsSKXrYs9PB+rV215dv+7Zvey8bMmc8gfvVuS3dfEQPzCLbCO0CfyO89CLLO1I/Urz/1fXqo79LJCa7QAdSUV9QXaxO5Jp9TI8CQMZDe/Wl7IFcyA2i67AtmVZjTBb+uD73+rsnn17ytu+dg+bpXdOQXv1Azla/g+Dql83768/U0+vXX7fu1Y8U0mXnsr7zEV2j2D9/Y71kp/vbawrsyrNrwzp159RtiwzG8epw68H6hODuea80CMTcta7jpr+rv4ESutz1F+n9lcd8rxp/w2rgK3un94n0NsM6df1qZnoNx1Mm9enal0N677btT2Vrv9LtzR8zqc9CXF+k92s3Kb8c0gvwWfiRvgKBLvpfLukFVCyuBZjqvZp5WkQ9C5R3Ma+sgGgJUcnjJb0WZnVUPkCife7vJJK79V/CeEkvsFEA1DYnX2V/God7reARAAai3AOGgGbgdCB+4HvPyTa2DyX9wFX7DdyW3JZkdtxXV0EZ2ciKIAHySPglvYDV0yc5yHrBrbaAfpmNEt1LPidnwaH7gP90aRvsnvUeo7FkP2tr9xC2PTvd69/ud/41GykbZzxucKrEVB9X3+zVFucC6ZKXkgYEvIC1xGnfJxfSq12Z3pLeZUdX97LZq5fN3flYIrN+TicjjyN/SO8yoCu/DOlk8+7p2pgMMuR0W0Lx1ZDeAf31dWR1pNchWvpjbPeMzPP0PVnJtjKTa/Nr2eLJjvTuOqKx/u6wLNtJR0YFPdae4AriVdI9HRi7EsU7draOs2lBEdv9Vzc7QegQL1nO1S8gQD+1uZZjp7LH9/TxkmLPVuaSKKTSmtJ5arzJYcyb7V256fYSsvpTstcmn3yKcS+5Xb1eI7j+0Jg8za/6sdYrgGgXwRPptY7sGb6Fr9JP9tKAA90h6fyKg/U23+huMq1fdj3wAdcX3XXLc12L1tcX6f3aYcFXS1/3GvjKT2/+e754cNTH3un9akhviefeu917uz1Ua9uv/9Pf9IuHTj395NBI4//3i4doec+2W4F7kNWGz/vBTqi+7wP3/eKn3/X9Wh1k9Yf+i+/e/Ws/8Usnaa9P+9ff5f0UQf+6N9dfgw5YeLaofcd3fMe77/me7/llpxk/iVUyANw00l+ScIEU0GDxLkm+0fMSnBKqEqWC4kuM+04pOUSR1+cBA9mcAo/1RZajdWrX5yXNdyGv7shZ4nfrA8YAOqCrhKbyX8BaQHZ1cclDyUsj+bveDC8gjRQhXbs+/dlaisiRAcn72PiWgLcvbKNg8soPQNIZvWivNtJMUu93/ArKWqfrk8k2VO+dFlADbavf7oDuNDAnAFnvMup3wXLJdwnnyo4Uef9zf2/b7J4ZCdpY+M1aAQ2BC3JpXxbb5+rUL/KTja103u+a0389V7sx3/aM7cYr0yzkCO73f//3v7c37/muf4A434IEVcdA9mQdgaSbZVlHIJflHUEUAFhdDnqSsTQ+T6QXUe1hXJuP7ABJMG76MAKw92wnx/71lYCNCV0YYzpzujPSvz6srvVj7/SOYOzZjfP6u7r2nU7tQEBo18dmqs2HjpGdENe3Gk8+nT8cCfb6wOorWUSSGmBhe35+ib0YT+8ssy/zdHWQvfNeH0pa3a8vvfLXbuuTzS3ylJS2rZsBfcuv1wftu9PbS+Tq/9l3A2P1iXe+8YvkoU/lzbn1wzv6/Ez9yOqpjrsWV98r2/X6rinzNfq45xoE2fd7+vWeqf3xidYKc6KBlD/6R//o40/jdQxe318aeGngvQY+/ju9I3R3a3F/SudTpzf/7f/8L/200afe6fVTPZPqbie+pzc7UXkHWT2R3vv8H/8z7979J774O7qTp6R37xu3j9sy/Y/+a794cNZ+bmj/durz/r31W76f+skihtbTrXft6Z3cu626J0ffsbj1rc7XTxb96kxri+FI7+/9vb/3Sxa5t1q8ZNTitU8kqSD+Lt4lgF1IS5BWl2ziE+HdfZH2J2JaWXq/AGPAYAv76m92TkYPKP5Fb/If+GX/LwiovgrQL3mjDwRSOf1cu8o3Al8ypMzV5ZM+K1dBVYFqMyFrp1vzdq/vtQJXkx/p7UFNgF3B3mQooKLT9qPP3P61roLLJ0BJBwjdJcTavtvjG7TQx36qh634HdRmq5CQZmjJ2GyIjG9Jtfr1nTzsZ59I74gEsA5gen908q3eGyzRvrmxv+nIb8Ai9rY402XnvHFijyU6u7Y5hfA0KKJ/CO4OZ/qBH/iBD5nv1bOfL6pt0Gf7tPvk3HWkd4Rx78mODI4sImn6ifSa33dO8yn0JCM2ve/Zkl66RdhkVr2XK3OLYAP2tv6yKyR4n6tzRH3tO316mV5EePIvqz05EOC1j+QYK7pBWtrPEjiBEePpkz33nfbpUobX+LBL5Nh1cvgN6Wb9auNsr/VVTx8LKupTSW+DVfRy5xJbFRzoenDXLP7x2jk9veWT9L+BtCvvntF/JA/pbvmOCTtUr/Hjj/bs6qw9sEu23TraP2tOfbCg8Vs+YHaGeOvP2rZLxdraoJKxtq6Rffqx5nRMRnplsT+23naNe31/aeBzqoGPk96vlVI+tkX4ayXDV9POzQ5/NXV9pWWfyPdXWter3JdqYIvNFpPv/M7v/BLS6/rH9FXA/pTpBTC6kJYAqvutxcxCXPBQeYCzC2xKXi7h7IIqmwMoNOK/e93C28j/BVeXrFjYC2rIURK1zBqCqAyQomyJcIkE8Ko/Je1kNSYNOlTnAGaBFfBh6+yemV6AXuRDVP+S3tble8e/pLtE6gJI+ujz6inIazngsaCxhLEAeXV9ivSyvyc5d8222WaIOh6AJp0DhLIsxtoW5z1X4NtM29pb3SNAMix7Hnjsu3vscSRFn5/AvW3He6ZbV3tC9yW715aaSWZPI3BOKUa+2dNkdpjRj/3Yj737s3/2z374rVmknm3LXjZYAOjbebD61t50tfFACkee9YPNdiu5jHMJIaLEvkp61w8/8bSyALr5vL8n954Z4R35ljEH2o0ROdbOCDoyvvLzCU793vbslZ1epjNZXtt+fSI5bB3p7U4XtvKU1b3k39/r0+SZvQkgXP/b+ccfK4/Qr3+Cq4isuYWEWW/YvG269X8Nrtx1yTiYc9dv8CddGwQdPXvLVLa7ltHnk48jm/INNHT+PJHeS7zrT+n3KVBGrwK4ApL32bUvqNnXb7ouWd8aFKE/94xXA23WUevqymirxJcOVtb61/HrPBzp5Vfoszq/dvD6+6WBz7EGXqT3V2LwveO8up5+d/dXoo2P1SGz/QM//fZvIf9qy/AbuX6L1830PhElekAqmu3oggx4bKHz7AUWoszV7W0TWPxYhvOpPGAD/JdUlwRMZpkXwLFE0Ra7LvgFjRbsS+QLrDxTYqS+gduSEWQIkaDTRuTdm078zmRJ977T44DPW4RXmYJWQA5QIRvga2uj+wCUzB5gqM9vjX1BizpKMJtZAIDouFmRJz0XNLLDO05sppmkjiuAVqBrzJRd28iYTzolI6KqP0jvrrM7QYNm1unH6eXk3PWRuW11tVVWNgWB3/X1V6aZbLVR44qord49b3uzrH6JXftdkoS4syPEr1s7EV9zb2V2fz9XtN/ptU139/WNfndNHxD8ySJbK7M8Hdn2vfqnp47PypRoIZKXLDV4ZMv+nl3Zkbh9l8kCwhuUG+nd1ub9t8XUu7Ey3A68mkzr+/5Ndn3d89rZ58p5b1kwwRjwsWyuunGv84lNr/zd3myc2D+ddltz5wT/bA1BTtiEoAryZB4+ETGy1o7NuRKyp7X46qL23TWg68BbfvHOkzvvu45d/3BlK8Gn286dykDO+ir+nz/g2627XsGpvxFc2L3rU8wf/lo5gRX+n194Ir1XfsEJgSXyey1AmzeA3XXHPLrXNn/+2B/7Y19Ceq9NP9nD69pLA59TDfz6IL2fU+W/uv11ogGLJNLbaPcWKv8ucQQiC5Bc22eBukX7qqSLeu9Z/Bq9LsHxbBfAp8h+CW7BC4DR/lms9eEChgIr3xHZli0oaNau5PaWk9EqKCFbSRxSXFCCNF4gCUB3/G7gAdio7gt89zzg7mCUklRbmmWwCn6rk45/iXDJQrfXeR5pLBBEHOmFvu9YG296L5khQ8HWBXNPfxd8qr/AsYR8baxPxraEmI15pllagBYpQfoB7J/7uZ97v3V390eEkEs/JbXyxm1bbWUbd00d6hS8mDyyoshk3902xzvv2GLtQWaUXdBzg2MNZP3wD//wu2V7kd7VNYIlA0bfdmAIFrBt5HPPOxTI7gwnJxt3vqbkYiRW3+ikwSkBBcTTlvI903d9ayt+a3c/wbTr2668/4Jpxny6krn1c1RkZDPLGJf0+j3ezlF+qnLX5mv39aHmyxP5M85sSt2Cj+7XxyNkAhqy0CXcbxFNpNa4sqm+M/6xeqp/a49ABd/R9cHzfCy/dYlnfRVbrD9uf56+X//C1krujGX9vTETAFjbbdc4uG+86XHlNx/4AmUFiDZHOkdL9MlmDLpu0pPx5z8ElwTcpjfzozZHPn1un+76vL9X74v0XtT0+vulgTc18CK9L+N4aeBTGkB6t715B1mVcBQkPxEXi5dFGZjv3y13F1BA8ElGIOqW6SKK9F5gU4Lee9oBgLb4i3IjYIC1rVeVv4Bg3ws62qbnLtBu5smCfwmzLAnAUrCHPCC9BdDN2ulf9VtS6PsFkkAJHQNPCO/NXHi3UNsrV3L/qaBGT2ft2NAN26y8yAm91R4uIFW+Ml3buHZ9x7E6uZmd6hkZb2YV6a0dsBnErqC333ff+CE+k+Vnf/Zn359KvHsjtbaOytKy48nmVFUkqn3ZfeO2+vvONpK5Otlc56hrxm9/e0fZ1t2SgJJe5HRy/uAP/uC7n/iJn3i/HVhfgXXbMyenw6gA8ZJeux1s1ZxNrj+yqyUryAQS56A4dtKM/dryTmxJr/dabXUu4dr3kd6dqrzDrASMZFTJZQeGoMX+HsGsrifTt37rt773Mbu+sXTYleDY+mbHAFtko8b09olvZpOdP0ifzwVXzIcS7Y5t7cKuhY2J94HNSWOH+HVOrA6+nB2sLmN5SdkNwlgjkLKn9cB60kBb1xZ6KfG9ZLj6eVoXbn1Peuo1xBx57NjdsbjjWFIq2GZ+G/vNRXOZ73awVQOWMr8rz+evHD3TWecS/9HtzRszdrg6G+jpOnfHgA1VN76/tjd/CsG97r808EEDL9L7MoaXBj6lAQv77/gdv+Pd7/t9v+/DdlgL4CWKd7FvhLqgegseIGMhLDjRbutv3Z59KlvQU5Diu3qQsAvwtL1F2nuPQDsQWIJzSeKTzAVmJU5kullA5K3jAwzIegJqlUmU/15T5uq19d9+FNBeQlSyATjtWoMDDt8pWEf+EAvgpeDaNYSlgLNj2KCGfgBPd0xrBwVRF6gWmN4xe2sM1VewVoBWEuYAKPIhecYFEGRf9H7nVfW2e977HOn9qZ/6qfd2u/dGZYnZ0+oFYpdJNB6TR1v6MaK47xvfkS7EuaS3AQ324toluwjYzQgiafTEjr7v+77vPYEfQbSF1rZMIL26nfyAtfk0vSCN0wWiZBz4CvoR5Nrfti/zE8qwEZnG6W7f1xYdaYft02lJ7zK869fa8n6tfhr/nhvQd1/3/IiuIIAAB90hG8biZmPZvcw9X2KuITedl9X1+mxHQW21NlQ/h/B6/WJljGF91SXPnce14Qb2ntYwctz14fqS+jxEka80J578OX0pf4n0ytyg7SVtXf/u2tY1qjqtf9d2A2pkNhfIQdf0zm42/n7beWWQXluXN15+Sqpl7cgwd+0oaADR/HftZnr7ek1Jr/mlzqs39rLP10FWn0Jwr/svDXzQwIv0vozhpYFPaQAY/67v+q533/u93/thC+QWO++ZWaCBHJ8lSsBLSfDdXlUyUnJW4NLvsmG9VtAE6JXYXBDkb+UKyFce6fWzGgVNjVw/EaJL6gsIgCbXCrYt+k+gsCSoZOuJNN7TWUvo9t1YFFQUfJERGGymYXIDSzJk6ifLgDhQRBfAdAFhQUy/N5vdcdNvIKqAc9/pslvQAea220xDZUeE+uy1QWCyY1rQLDtDVv2WlVSupLdAucEDY9Is8Z1jfqZmpPcnf/In34/Nt3zLt3w4PZv+J6PfwUXmEESECVGTdZ6M2w7s546Q3sll50FBegnJADPZ6KKHW7GxbsNlm3/iT/yJ9+/eLjM6gjgZRgoFQ8xN8rO1lZe9Xl+ni5VfOWR0ZWyVNg8aAFgdsl30tPZKHsixa0jv6lzbtjojewj/rn/zN3/z+9/qXTlbhPXfe/H7e/e9o7v6Hci1ZyYbgrxnR4CRcIGN2ZhzB0p69Xf3bG8vwWsAzrjyhWtTH1eGTzC/zIHJxH72jPeVS45qP/w94iVY0+CYNsytjkWDF+Zq/UN9n7nToJn1qYEr9XddelqjGmjrGtjtx091VHfab/Cha82uI5GOK52jAAAgAElEQVTdemxtY7v12fw6X2Pt4Iv27Mbf2RHsRgDN+JrP9f+dt/f1Ff538svori7rtfnit6MFGbr2FDs0qLJnOtavnyxiWa/PlwY+qYEX6f2kil4PfO418ER6LdBdqBsxL6ioAktoLF4FCZc0PxHJS5DU36i3cgDWEyAqqS6pA6xs3wKCSoZLom8WE1EqOUXE+v4kEAOQAHfAWWUq6GjbA5/kowfkXZnqn36rs7cIJwBCd+Ta35NZX7r9GznQd9ub6W7tyyzJFGhfO22vWQvyGB/605cSX+036NA+exYxumCrumy797ssHXu7bSAssiZ0ZqxlDitH7WEkZ6Ro12y13d8jcLs2Minz6Wd59k7vyOF0sGsrt4zv/l7ZyeL3T9nYPhHq2hPyMzlHHJGsjguizC4QLfKSAXBtpmqAuNmeguDJ86f/9J9+35fVsXrpe/0A2BFwgF2gxDzcde/vLrMtszXdynax27tF1LixW7Ze+2pwgz/sNSTOdt79vWDEb//tv/3DqecIxGS2o2TXNs77e/23a4LuJ9sCHPsUkKOTtYFkmrf1z51zT36bn9hzTu32CoPfFTZWDXjVF/JTq4PN2e7OH/Y3XEui/ITRrnVrbecZe9K/Jz+H9L31Wd/R8pdkvaUjwYPbNv0JYNTvllS3P9V5+1RCbc3sHKq/NBbGl9y1AfYv2Fafdol/7X1j0sDKJfRs3lyqj+hYGWfPKXfHUwBL/0uCXdszf+SP/JEvOcjqcw/YXgp4aeBtDbxI78s6Xhr4lAZ+tUgvIHJJawkIIFBwYEHfc0+ZyhJli70+WCxdL2h5AvuIYyPRrd/CXnIFOBS4lEiX4KycCH0zGoCM7BA56IwMK3NJIhJS/RZ0PZHc6ukCxEt6pwsyyxI042JcJvOA+gXdSN0d0yfSe+UG4pQ1fgC2662rwI9tlfTW3joXrn0+2SVS2MxG67j2U0I7ufyO7yXfnhvgd0LzSAwiZIfFyNCuIRWTZ7/TuxOOV8dOCF4dA6v723uhMpSA5WQuwK2d7Xp/rqjbs8kEkNKrbcQImW25CJD5MtmQJwSLTGv3T/7JP/lIer2PK2vO/mxHNt/YHpLsHebpTyaWrZTYKof0ImnGqQC8wSX22mtIr+3GJb0CCR0HWTx6lkF2aFbtcgGOkl7juM9dl+XteD7N9c4LNt25xwb8NJHMID3XDxpb8wCpmfzVZ31GfTpdyGrabtu5Tv8IVH3t0zx9i/S+5bero1sfvTz52adnL2GuLNVVySB9mJNdcxqwQH5vP+inxLRE2BgLEK1+vpzd8SveUd847B1zu3fuOivgcWUxv6zBXX+MtXWuvnP3ZIbp3DrMz+z6i/RWa6/vLw18VAMv0vsykJcGPqWBj5HeEgrE44KCSyTuIuj+EzmxgJYgFeBYBAuaAI8rmyh4I+q2/65MwW/BewHs3UJGLkT3Es2Csieyt3bVWUANzPgECkTDq4+S0qvDC3bprn294+NvZUv4BQaQANkfWVv3AVWH+eh7ASCAfkl4+1MQ+TEw+5WSXtnA2uwF0J+aH81c17YKnOnF+LHFkl7EYeXY33TjOlK4rKVdCE7rRZRWr5+PGlhd0EHwAWGeDBuX/WtGkky1Mdsg/TZsgx37vvoL1s0DhKuH4hTgri8rPzlkevVvn5NrffxTf+pPfSC9ggSTG+mV5UWguu2TLCsncDDyrU+yzOytAQljt/pclwXmKxpY6Rwhf+24W3V3fZneb//2b//wnvTKTzbBi7WxLO+eLVlsPTL+DSywFzLu+esfape1bQS2250RD7pfMEW2ffeaLWy95vklvOSr39RGyRK5vEvqNOHqvITx+t2uAb1314nprutWbebJDzQQgPS+5S/Mi/q8SxS1X79Rfdi+f4lzSSDfcv34+mpNuYSafrp+NrAjALv2Z4eztf3zqoJgCtJMF2Snc/PyjgGZzVfrG6zRNYjOEPmV5R/33Iv0fmqFet1/aeCDBl6k92UMLw18SgOfIr0FGJfUPAGOkpxLNtRFpgKhErpLlN4iveqzSAI1Fl2Zh6uDC9os7kB2ySwiAGiWaK69EkwAS3sAtYwV8CBqrl/9u/ou0PSsvgEJt++uA0Vvjb8+FjSX9E5mpK2gB1Dv+5OX8Bt3pLOy37G8/X2St6SXTq7elbsEuXZVUPuWXi7AbtCCfRWoFaAiIWRgTzdTbMxk8gG9AdARj12f7W7bsi3UbdMWRpld2ZmN1+R3OFKzMzdwg0DL8gLCSOPGf6S7oJ/NTLb9R9gEb5A2BMsWY/Pc74oiVDu92fZmxGvyO4nZO7Yl2yXtyLWgjF0K68O+rw+1k7t9WabJOAlAlGhcoO9e69Vv/mDv9I70bjycgD1deNd6Ov23/+1/+z0h43t2beO4/xvXZXn3724dLsGRYaeT2ncJcu2tfZ3c+7f7a3Nj4aTptWu83pqz+i1LXT9w56l1hp3tWeWnF0GB2mznYv3EteXaaMs0e3zXrvqFj62RXYv63PUlT35Hn7W1ceruEKTxrmN0VB/N3u5YPOm8+rj6bH8ctLZPgSM7DxDV6ontm+/XN9DPfa47me44sM2ua3S5ci/S+zHrfN17aeBLNPAivS+DeGngUxr4GOktkehiZcG/oOSSVeDkylCicOvtov4EOBpNL6goKbDQfwykkL3P3q1/jY4jfk+k9xIwYKXvdNqKVuADNAAR+lv90s/u7TmHBAHsQI9M3lsA8InwXdKufURPxo3M+inDJ5NO9822Fyxdu3gLzBov9yszcNRx6PjXVpspKFj+LKS3MjSg0D6yE4Rhn9NND0bSVkkGnRgzGV2Zz5EOpHf1jTz1J4kQhfV7trVDoFZ25HRtD7jumYFFz7LvAmh2vbbuQUd7zjU/kVOdALCTD1FhFzLAq2N9c7Iy8oFQIb1/5s/8mff9tY27ZHdt2mbLj5SMsvMS6TvuJb10Xj0gyd3yWfD9FKzR1waISvZXZodY/bbf9tvej0F/Smn9XCBj/0Z6m9Feud3bFtORkJ/+6Z9+P64CDLJ2Jbj9ySUkt/OugYzr2/acg65GeB1iZn6tHaTsEi56EfSYjAIQfMD+Fuyoj+883nWk3s8c6e/KC97cNaK+/snfXf/ytAauTkG5j62Rdw1q3S1/Zbx95iNkxwU7ut7Vl/PB9Cj4YvxXX4M21//Xjtu/Bm34Ce9xe61ievdzfnycecOf6Ed9ddeq2kyJd/0xm22wiU/nx16k91MI7nX/pYEPGniR3pcxvDTwKQ18jPS6Z6ECNvzdBbjA+Im0PMnxRFoKMtTf50SBC+76vaSy7zxd8giQdXG2wAMQwHBJTvsxfSCs6ivRtz2wmb6CnoLqK0dBjToBQiBzZUqgLui/43NJn0wjnerbrvckW+2W9DoBVBl1XHJxQWlB3mcloa37yyG9T6Cb7X5WYOz52ka3wlbnbAHJQxwKSBFCoNYY7W9bWp2aPeJkt4KfymkGBqFyAI3t6MCkd2AvaTG+CPZb8jWjwx6NO1JCHuNMXoRpukKUkVBZ2B/6oR/6QHpLEJFj2z/ZPwJQXyOTKjM5/ZbMsrcbNDFGxoG8baP+x/Xab4MLDg9b+3vX2sna3mneWIz07jeJ1/ZI7/4LQKxe71ROTxubPWvs2H2zl3d7c4lt50zfHa1/3XenZsv0Idd8bgkL4uWag6rMpQaJumY8BcM8y183kKZ+2/Trcy+p7zzu2LSMZ+56dklv/ZHv9dG3fuXvWqRt66X7CKd5heypFxHv+mNeWTfq07vOPpFexLprJjtmV55BfAXLnBR+yfzKm8/X/ooPJnfnzxPxNX8a1OK7XHuR3k8huNf9lwZepPdlAy8NfGYNfIr0Ai938euiVmJQklPg8JZAnhFJLrhsXZWjYOLW24i4bY8IC+Bo0W6dAMnqth1Z5LsR+Nsn7dFjF36ZlmYmGinXPwCkIMG9AoK7TczPs5CvwF6fP2YIgD4iZoxl+gqMSrRt0+zYKXvHpoCz4wncFIR3PC7QLbksMSngLNAWkLh2W2BbwPwW4L2AFjC9Ou8Y33EquEVyEJHqbddsM93nMr1IiHLmHeK48n7DFTFG9pt5pvs9b+t67bv9Ybe17ZVffd4jXj22OAu+mMPaXxmkd9e83+v7v/Fv/Bvvyd3qXPtOK0d6+85i/UNtanryTqh3E2Uwe4hW54Y5qM/aYe/saP277dZmHPTlJGVtLGO73x7ub/k6/GuEeO3vQDKkF2FZ+7aX7vkFM8wTATzvW64tPovv6TvQtfvrF/TBQVt+VukSqz3XIN2+r30nLss03jliLugXe6LXkmD2zJa6k6UEvH3lGxrUvH6GvV/CW72o5/qxrmdPpLdk8/q9+rindarrW+dL1w/j1e3lHYf6dvIpw9fcQJc+tT+CZuprln7P9UyM+l/zR1+sDU9rTvt4d8Ls75J16595ufpepPdjK/jr3ksDX6KBV6b3ZRAvDXxKA18N6W3WoaShAFv7BYsFG5eElAAiZa3vkphbbyPZLa+czEIzUjKeot4O9gG+gXeZ3xK1AoCCyytnycqN9LfP7Q/SvvvAIEIxmR00tLYKegrEPqZ/+kGogFMnffYU4GYpvHvoee1fAlrbeyK/2i9Aa10Fl18p6QXEnsBusyZP9xGOBjKAxz0PlDZbuPu2+Rqr2iTSKStXm9n32R5CNPKEaCAYyM7swSnO3hdln97VlIU1x+kW2Vld+jN5BHv0l82xd9lKZG/1ySbTQUH9ZLaFe9eR7LU53f3Ij/zI+z4gh95JRo5LGviJzr19R3onx7KW+ze7Xf3mb8dx981ZYyBjR3a2gPTyP9qmM9kwRBVYX8Z2W5w3T/bP9ufJJXtrjNcW3U/eyfaN3/iN78sjHdMhW5Nd47NKevZczw/o/LnzYH9ve7wyk6MBOWXZn90ek2njtc8bNHiar507xgE5Z5fGhJ70se9ql5DzF+vr9W/1Mw0iXnI6ue76dcl7x/2JdHdOltgrd8n+lbV1krX+z6Fi65NxuM/RxcrZgYJomv/tpzlP5/WrXVsme39yqkSU3AJayGx9o74a/9qRPuyaOUhn7HTXd/9Fej+Y+OvLSwOf0sCL9H5KQ6/7Lw0AHr/zd/7Od3/n3/l3fngPa5qRwSkwL6gQaS8g7eJVgNoFseDigtg7IiWBJXcWedkoRLLtFFRdAAOAaa+kBzCQ8QSugAgkccAPkHeYi5+AuACZPgGGS4j6fMFRdVtQqt9vRcpLaC4ZLTgtUC6JXRkykh3gLei9tvGkx2sHtaF7r/Vp/2ZMWp5+noIMnyJNF4Re4qv9tlF7RB6RtNX3lCVlm5dkd/u7tmc/IyPLAnr/c212dwLSUHCLoCFDNwuL2E2GlbeFuoS9GTiE1jWEV6ZXX2Xj2AudrY1m6vqe8Mbl53/+59994Qtf+HCQk98IBuLZQUHxBfwAsuynzNX6bhzM885hJGDP2MbfuS2wwP8JlKlrf08fgjbN7K/ukd1laZ1OrO7NmxFiwYCN84j6ZHOas99LnT82Zvxebev6F/O4RGvPGD+Efn1bn9fmAgbV732NQZld956n93jZUX1Lx4d/vr4Mwe+c4V+qR9fMN2NQGbtWlCw2END16K4t5o814xL03n9ap8j25Ge0e33K05rYtanrl7UF6eVHntqtPZjTGytjWN9D3vqy1mkXioCWYDBb6tqjf12H20cYwRwQXOl5EF13uh6v3T/8h//wh8BZCfsLub008NLAL9PAi/S+jOKlgU9pADF8Ir13kbnEAhmwUD+RmYKOp/IWSGC3C3FJx8padAtO7mJb0HD7DgAUAPb5kmqAGsEoaW10nA4A5JKLgZaS3PZt9ZUUVHdPcpO5mWVgpONw+/P0t/oHPOm1utU/QAnoKunt+1gdj7bHfp7AVcHwJYMFZWzm2iK7uTbYvz8GRp9kKoC/gPhpTEYekDVlO/7IGBtl4+YEwtEMzeoc4V0m0O8gs70C0/XN32zCWO46clBS2nGfbSKJgjjALnnNgdW3sZdR7rwEjNlMx4WMuyYL7WeFdjpxSS8iRkbjfYMq/JW6p8O3SG/1fEkvUibwgHAZxxKn6gO5X5tkeCK9I77mi0zYrv2m3/Sb3ss7uTfOf/Ev/sX3hHe6lzHeM3/1X/1XfyC9a6fBrfqvjl0J75335oWAh343OCCbeufG+jcyLtil7utrW64+sjZxgyzG+4k01f/wQZ1LlwR2/q5ec/GtNfCzkN6uXyVz5uRd09rWxwgvXRkXdZtzu+6d9uv7tdH6W55f4W/orONz1wz9rK3Vh+w+/0Ce2z/tdIcJ++KHBJRk829Asza1+l6k9y3rfV1/aeCXaeBFel9G8dLApzQARP5Vf9Vf9e57v/d7Pxw+YZHrQl9SeAFGSYwFtAvxBWFAiWeQwwu4tNlocIlmSWUBcxd1dRYE6HdBBqBWEneJcPU54Oh9JtsKgbN9DswCkp5rfU4nbZ1kJR+A0X4Cg4BE+91xKFG84Gx/O7yGDgCeAmH9kTnsKatA0M0cXDBk7K8t1rb09wK5J9J7AeNbNt5M2ZM9XJutjb4lM9tmv/3JH/orMaI/xLTEl967JXXfR3iXBSxpfgLXtWsBEJkVtnGzZ5MR4e07rzKFk8k7m7bUrq4SOKR3dflJJWSm9kqWXWv2aN9/9md/9t2P/diPfcj0VgcNupgvHasS09VFT7Yz2zZJP91Oax4aq91bfebpW+00iynryBZKFndvOvGe9QIFDv/a5wit1wZGen/0R3/0fcYVsZyelw3+Xb/rd33IViO2DagIstn6fANMV2/qEFyw7fzJl9b2O/b6QXcCXx0P+tu1yXsDKCXD/I/50mdXj4z89RP+FkxoFrHz3Nhegqd8A0f0VRJ6dVrfPPkarHvyQd0J1blaH3D9Uv0d+bV1SX79VdfNrmNP60fHaO3dfgmwdGfRnkGmlakfJvf6xn/se9cS/k5/vIbxVB/dv0jvW6vb6/pLA79MAy/S+zKKlwY+pYGSXtublXkCUgUHJYcFi13g276F0WLdTNAlyBbIJzACNFwwVBBwwUTJddsqCbVA63frKKFBZAbavN9oq2DfubPFE/EoWUAYLkFsn4CBmyks2AKEgEwActdLeunTmAHBxgegKShFtIF679wBQzfzfsko/fWz36cXxOECMf2oHVwbk70r4Ov3kt4C+TsnWuZJVmULDve9RMK29gvypit6Q7jaPjCJFO5zW3+XCUWulKNvdtHtht3eDFROvu4MWDkkSaavc333kZzJLBNMjoJZ/Uc8SlT5lAJhso44LTu+n+T5S3/pL33YaSDb/dbce/JjyDSCb8vsdIHUlTCWrCIkF+Cbo3eMaj8NQPEFzW7ZCjyCO/LrFOLJiQyv3AIbP/mTP/nh566mS9n0HWKGVE7G+64uQtGdKJfQd04Zd3ZWX1yfUx86edcXxJ1u2Lhs9w16qWPPlaj1ubXZ07mfZHiL9OpX/ZJnO071dSWzXy7pfbIFc6xrSf3I7jfzXmKnjEDVJeXmUgO9dw148lnXh/J/iG8/zdGndbvrev2HNdD9BnIFvZBe2+BrZ/qlv7Y4k6uBJc++SO+T53tde2ngUQMv0vsyjJcGPqWBS3otxCUwd7FSZ7eP3YixhawgqovyW3Jd0nFJbxfhCzgugbxA42bZAPdGxgtAWh7wLKmUyRgg9f4VIIgQ08PNyq7/PRDoCZRpH3AEto0NUlMyDYw9ZSFK8C+hB54biABqmqXUD3ZTkvwWEOu49PtbmRKyFRRe/ayfiMu+1xb8fe3zyRY9e+3x2tJbwHf9N/628AKFa7/vQxYkqh/x15fVMcL7Mz/zMx9+a7cZNqRl8nT7Y4lxAwbsAQjvYVUINz3NHm1XNjdKRkoyngIWSKW5YvzWNjK7NrYDYmTPtt6ngAFC+5bPMK9kq9f2+kaG6Un/6Mx2TWMmW0o2dm6emG+1m+qDDgQ22DM9LmOL+LLfjaXf111wY9lep1fvmR1gtb9Xx8oj7d6JLpGZj2FrzTZ7lv5l8WUO6a6Z+PpdOvce995PXl0l2PxA14Y7B43B9bv+bpCx64e5UV3futk13T/5V3ZXEqdc7dv49jn3n/yCa4j2DcLeNeT6En0RqKpv63rXTPXK1A9fgn2JM9vXNzJ3XS7JfFqvp4+S7bXRQKdzLHadja2d9csc0Nf2q6SZ/21whL7W1ov0Xgt8/f3SwJsaeJHel3G8NPApDTyRXmWAwmYBSxKAxSdCYJH+GHlouSdidDOjXSBXP9BZYFzw9inQpE2LcIEDUOFTJLtEFOCTpdLe/h4g7emXFxg9gbjqtu03s1QgPpkKVjput/7q17gBPYA1kAXolOBWl1ff6ivAeQKxgE9JxAVltYmPkd6C0gLAfr9A8NpYgeBTuWu7BafkBi6d+F1QOH3aFi5Lettx2ExJ2kjvMqHLiDZLvDbNxcmCZAOaZBG4uOO3sn7WyFghwRtzW9f5hNqsvq9OfRG00d7+lmVdO/vORj2za9u+/eM//uPvs7xXb0gdEktfxmJ9Jdc+e0KznRUI2soC4ys/ufff/Kz97z7CDNw/ZSnNvz3D/wD5ZEXE1tZOYnYgGRkcBjbSP11M73426Nu//dvfPz99jRyTRaa22UM7HeofEHqvXvBbiD9/sTJsrrqdfvUbQZepFpxY2WZ5nzKKbLW+oQFL9lTfe/3HXbuuT9ZvAR/l2Ufrbh/bTu3rkt6uJfVTrtcOS+w7V/i8W7c5e9ecrkl2Y7BNgQ3z+snHWkNq2zcwqf8l3fXvZDB3G1Bof7xWsDbXBt9nXPgD6zjZPFv/a8254/EivZ9CcK/7Lw180MCL9L6M4aWBT2kAwN07ZNveLHoN/HSRs6gVQFxiUbJlUb2R9i5+le+SDECj5Bpo22dlrRwXlHyMAOpfCc0FMICnfliYHQRVXXUbYknHJb0lTZWvpAhwAfQbdd/3AmBA44kAPun1Ej7Ed88Cp33myY6a5TGm7Mnf+lkZrjwXdD/V1fG541nZ2v8rcwHlBZtP5Z5kbp0yubtW8oZolHzKMvoEBG3xszV3cowIjfTaXlyiwl6RX2SGrQnAGEdEDgFFrvS3QPXKhvyQFQhG8kaGqjd2I9OrTXo0Z5fh/At/4S+8J5lIuGcQ+T1rJwWbarCGvXsvFIlbm5MDIUQWV4dtx7s2PSANdKpfG89mjfc3YkcnK/OU6S1B2bPbpjziu/YnvwPBvAaxjPeeQyi/7du+7f3PGiHw5k/Ja+dL54Jn6FAAohleunyLMNmZMPlkpJW5pKZEp/0uqWSPG59ueb2Bxtq4OdZnboCVLV1/Vx9Jd/VBvVbdPa0D5Ljr3fVF1/d6vqTyaczuWFzCZ/eQsWKfb5FeOrrBmq7blVVQ8QZBa3N88dOaSK57z7jdLHwDRnYNdK1+yva+SO+nENzr/ksDHzTwIr0vY3hp4FMa+BjpBcgt2EBVF9GCiJKVfX+L9BZwk69kyUIIuLbeAvELhEpkVgYpvuDmkp+C8mZNmrW7IG31A87NIC17s2dlwVofEkvOCxou8SrpBQpF+3evpBO5QVAQrksw6XKfMpEdp5UDHAH9lqk9AdPN5hS4NcJ/CWTrKSC8bT3dK6j+mH2T5YLJG4T5GIl+shVtrv8ytUiv4AEyqrzxcUIvwiRjZpvuru+3a3fQ091hwZ4B9LtVeXI16GIOIHurz0/kmG+fIg2I8Noswd51h1ixxbXHZqcHpOvOr2Wyd4jVnl2/2dw+/b7unRv6rA02umw4mxGEQHrJLBvs3dTpyDv4JR4In7mx8g7bMRf2jP6+RXoRsj33Ld/yLe++6Zu+6cNW65Xp9uUf/uEf/jDf1v89u+3E5mZ9Bv97CZR+rl9+ggkJRTrrDxEO8tdGkfLZDDmaJa69lPQalxKXXWt2ePbCL1YusvFtXR/4OL6468WdD+phs9efXh/0FlnrelNf/eRL699rS3u2pLdyk+sGc+unVn42Wt/aMxXWrqDQ6u78aEb9+pC7HnVdu351Y1Rd0FfXZ7Yu2MQWBWRnRzLCxnfPsNX2z5yuHC/S+7EV7nXvpYEv0cCL9L4M4qWBz6KBLTbf+Z3f+e7v/rv/7g9gS6bhCWABIiLRd+G6YOMtGSzUFlGLaoFOAeQFBRbHkkNg+YL6yqQ9cj+Bjz0P6D6BnfXJqatbzFeHDAvAuc+SdOCE3E96KlFr/3q9egJwqgP61i96RoQBH8Ck/Ws7d/vqU7Rfn2onBXiuX6JZXTzZh/HzXOskh+zoW3LdemtvF8wC7W33KVOj3J7vtk5/j4TNLgb2bbssIPWepCzayiEVgOMyvSO9I0d/5a/8lQ+HMrGnfY68lgjMDvb35iS9bJsscFzbRMydHl7S3/6z3dpT58o3fMM3fIl9N9uMaBr/3VvfJ8cOsNr/tVXSu2cFD8whpJP83YVgrt9s4uTd83t2+lsbfcewwayO5+Qp8H6aU50fndvmFMJFzrU78rj3cwURZcB2ffbi3ebZxN4B7nPGQ/a8743zk7Zr0yUZGhTjR9UnwOAdbvp28rRgTEnS9Fqi24PO6O76NIFLWV5+YPVaP1YvnTgYjf/Vh7ZrzFan+m7grf29GURl9oz6K79r5pRt4PWbnrl+qTbxsUyvPncOk8cJ215voLtLWNl/ySjdGIfe4+/1tf5RXbvGHyC9xt0zTxnZykLOS6h3vbtJzFtBGG0LLK3OP/pH/+jrd3rfAlCv6y8NfKkGXqT3ZREvDXwWDVzSO+BhwbugsAvgJb1dMH1/av8SDmTMYlugA7yU2KzOklsLfBd82ZiCVOV8PpHZEtJPkV5gCHHxDhbgDEjeCDnd7Hr1W/0Bp8qWmAAVF6TfsSrpLfFqXSXEt33yqfeSy+qxuq3OP0Z6P4ttto2Ozb7Tf/tzn7/A7mnMry15pv13rfWZI8jRnpHB6Pu2u95Mod87HakF/BDGAd6RIIB3pE3ZZnZGrL2fanyQXnqx/RjBUQ/SK9NXG+JYF1YAACAASURBVOu8RTjptIGL6RypVv5mhW09RnhXZv0Z4V22F5EzT9aOQ5jIYQumVwlKetm3bBbiZD7u0/ZpuzHWFp2XwO9Z/TC/jHX9Sm3bFuWSETrY505q3r/JtQCDe96VHRGefDJ6COfq40vI0KCacXCQlaBJ/cr1cSWBu6fvAi27b0uzzNyeqU6UK9G8c7KkV2Z65bzf2XlkTPmxvr/O//FPxrgBi2ufndv7jjyViF5SXpvuPLYmtQ/quYT32hGd0ONts/4UETV2xtn4y47yD4gj31RbrW7v+sEHlZxe31jb3vfu9KmePhZE6Fy4PpPs5jA9dgdD16B9/4f/4X/4S949/6xrxuu5lwY+hxp4kd7P4aC/uvwVaGCL0Xd8x3e8+4N/8A++X2CQ3gtyS0q3oPV3Fi95AyIvcKx4jQRb7ArWAA8k8pKbpzLafSKU6m4b/X4B3MdIb4n2dCY6v/q8e1XQeNup7HTS9rv4l2wCiPuUSawsLVcwVnLreRlq4OOJpCt3Zet4X7J9+3bH+cs1UeDpY6T3AjjgjixkLBC7cgO9zQRdIN12mukFMktOzI+rX+Rn73p6ZqRs9e00X1nKEUNbqGXe1s7qs7W+26iRSPMG6Ha9mf2V098bRKHnbn9tH9jgMpXqYPe2e+/5kfc9i+StX3tXeVls24uRGPpDSNmi/jZocIMR+tXtk0iSwERJF0Jxx+9p/nW863+QxH0iAdo3vtMPOwT0EeDpZP3wO89rx/bryTz9lCwhLeY0UqLvq0uW1Jy9PueS+ZIQW7tl/+30qT+5frPz/Mq6e4IrbEMAw7xrJlHAQuaZzzP/Op5s/gbhqqO1zT9aP4zBLWe+1Fe41m3Y6rnryFvrGH2/RRJbT9dWgZ/uFCEbPe3TWlf/X7+nD+bW9aPXZ17SW/9Yol9iW79AHgT9qX/mSMe35Le6nDwjvRt7fXiysy93PXk9/9LAb1ANvEjvb9CBfXXrV1gDT6QXyHgiNBamp+1Pfd7CXMJB9AvM3iInAHaBecGW+kpUgJMbgS+BqRyV2WIMVD4BPWVtfxtI6am4facMmNFfbXXxvuBRmYKlApKCqepN//ShYO6CZkAU4CiYBloA6oKnC7Do5wKm+9y1ASDms5hyiWqJCTDUsbz1XT13PEt6CoTp5JKr2smT/VyAjlyxTWNFppHeAldZ3tUzAvOFL3zhPTFaRnVZQ2O455YxXTb4AlMkctcRmGaA2aGsMX0WyNIFQnttx7PLTHaOI1HmDtm8U7x3lXdw0w6y6rwlc7N5K3v9R0knUlwwbr6s7l23E4U/MJ7suic/X8K7OrRP1vtMM4gIlYDXPv2kS7c8G3sk1c6AXR/pXRl2UPusv+z4IDnaXz3Xfit//du+9x3zkubJxX46pzqfPuVf6/PIZ2yuL959p4LL0F4fIiOI9Gq/7ZQ00c3qadDhktDqp/N6+mGT5u4T0a4PtF6VpFXn7Xf113UC0d54dE6wSQGcro31a/T2Mf94/SJdXR/Vedo1YuVt365/u+t01zvjUF9DT/VL9WEjvdafyqi/n2X9eD3z0sDnRAMv0vs5GehXN79KDWwR6ju9d3tzCYvFqcDKAmSxsnCK7HeBal2XlPW5LsoFeQW+BUWX9AK4BTEFHBbQylMCALgXTFxw5JmBlG5nLcAi442IP5GxAiYAodcu8JKJuzLqx6dIr/G5pAwoKfgoGKKzJzJXYnDt5mNmeknxnr2ks/oH7ju+T/XXXnofkXsCs/r9RHpLMnf/ZiYKwEe67pwA8lZOBnTj4AAn8uz+fqt3zy9jOILpkCqkl46Q05WpLY5E7d/KjSD7XV/PFcA3kHKB67Vd94FvemKzdDD7XFkk5hd+4Rfe/dRP/dT7DHCzfiUznaP6ZQ6sL7U5QacSv4Lo6Z+s6q0dTye1V/fYifZrd1dnl0z1sCFZLe9kCiaxPQT3HrS1MZxsJb3meH3UdFGifwOV3f5bO1dm4zIb2f/qmp6VL3Gp/kra6PeSzpbV7p4ReKBbGcwSOj6yc0bZfTZj3/royPvEHc8GKu7242sL5vf1c52jT+NSG3laP8hzSa9ntbfxWb96OBl7E2AS0Ola2Prrr7rmPBHI6rvf2UPX2N135sNtQ/97na/qelY98ecd382DF+l9WtVe114aeNTAi/S+DOOlgc+igZLeAQWkdwvsE4gB5IEuoATouuDhifwASZ4t2H0LiPb6BUQX1F7AWlCmT5650WiLMdB5F+8CjAvYS1YLcksc2ucC6gJabVwCUtDQ7c1P+ruglAxPunuSg57U8zRWta87bkBcP9+yx89CegG1C/Da99uPgnTfn9q6xOrJ7q8dFNC27+RxQBE7agZ91zbXlsHdOHo/E9EY0PXzQojUZEIwETY2UMKL4O5QpMmyukp6m726hK4guqC084tNrixCV/ICwO6zvmKZ3mV5J890oQ8IjMxU5271Wv+i3wPGk43cHbfpV7bVPJ2cxmFytP/XVi6Y7/zcs31n1LuxGytbdLXNtroDZHLuulcjVp+M+Nq1e0TZ2mznYW3qvg/td8KN48r1neMFUmypXvuXZJtnb83xjlN9BX+hvtqGYIdx06/V1YBBAyltf89rS6BRMIhO9dc7w2+tDbaYN/PLf7/Vt9bV+V8SaXwa2ClhfPJDT77FO/vd8t8xESDwbvmV51P+qXU9yd9r18d2nXtrvb52s78v0b021vm7+fna3vzWivm6/tLAL9PAi/S+jOKlgY9pQCR7i/Pe6d3pzQMKA0be6bqLHdABqIo877rFuQTiLsSXcDQqXGBwo+Ulak/fnxblApfKfUlvgW9J5c1G3OcAaeALEACGPd+2C6yBtF5r+wUJ7TPSQUcl7yXwwCfdXPJakPsEcAswSzjVtzJvEYP2/QnQPRFXtuLzgsar/475BbZXp4DZBdDVV8nErjfoUV1Wjqd2XfOeN3KFoMjG+pkihO1mwnoKtK3EsvsI48rsH8KDLI1Ey/QivSUBJSTVQYMsJUvV2yVRDY7xB2QqGXcys+2pMrF7Rla8mcvO32a8nICNHK68OVdiPB0tqDBSYBvxypD/rTFlBw0alfCW1KyuEskexiSTyJ69NysYsDFdGwIDtkQjw3v32XjcObw6R9p6vYShMjazazvzZPNzMtYBQRXzunOm/sfc6k6TS3rNH+R1Zeip48b2qkfz5Pqk+hH1Cx7dw8n04fqI2nH9NR3JzpPB8+yq2XR90/dbd/1Efdv1H4KRfCz73Pi0PX1xzfg5JG39YU/svGvqDcJ+ivQKQtVX11dYn5o973rPN7GX+3nrvesE0utgvqd1pDp/fX9p4HOugRfp/ZwbwKv7n9AAsLrP3/7bf/u7P/AH/sCbpLcLlIV0QPWSXkARYekiWABCtII6JBPxax0XUDwR34IPgMZC+QTKShYBvE+R3raL+Pe3KAt6vfOMPJZ0ApoFQNomVwnIE+ldfc1SXP3qe9tvG32n8QYIWleBU8Fky1yAV0J8wcoTmK2svn+M9GqvoB9ofAJXN4jCLm/fnoDYk91qg25rZ0Ds2uxP8ACBsnuzd8RvJ/kOvDZwNNLm3cqRN6B1ZXbg1cqYwwh2bZK9OSzp2uMlBrUN92qDHWPXS7rXH6Rh5W2nbn9XBwILmO9vWW317jmHd+mTLb/Txd5z3j9tmAfV3957tjXcluESWaTF+ALxlxTXN9Q/+H5Jb7PfJU/e9117fkaJHU4HiN/q3d/bKVD/yK70YeN/M9jmJJ0ZD35pNubdYWOHKK1d72mu3v6klXo7d6+PL3kzL+pjkXqyNaiobRnz+u+OT+e49ja23davXn25c93fArzGj/5lUEva1pY2ZKnv/OET6Gj1Gz82VX9BfyW2+r3n+5NMtRMBLr/37DT4lW0QpcEo9ZJ5z3Usr+/cPfKz/44DG22QoLa3Z7u9vusXP0K+2k11uPZfP1n0grEvDXxmDbxI72dW1evBz70Gftfv+l3vfv/v//0fQE9JSJWz6zITXaB63QL6FrmxeCJ+gID6AIQnUFoA2izCJY8ArLrJbIHdfaBGe1feZo16Eq6MSMFbQSHwBMgWRCNZJYIXVJe0lQRUP7uOZADW7RtQ8hZguYDtElMg62OflbPfL5i6YKkE9InsuvaWjPp0wWzt7q1+l8QNVCEuBeclufd7Ayvsp88gJGSp/XWbMaBuayKbGqEbmF3dI7bbErx7fufVgWnth7H2XrCdBwPNe35ksZkw20EHlskxOQv+Oz+qZ9fZ+MfGj36Qexneylkwj6wIpO3erk0f6+OI8WTe/xHaPSeLbqtqD5Sr7ve99U6nKyOw0K3HgPz0X51cP2X78p63rdlhUEgL20A6bpBKH+trtN8ghbZLELZ9HRFDYipvt35PhwsA2E6/dpGa+nfzwef1q09Btqd5uGtsmt5LuHav28unL3pEfOt7nhboji/93fMVnvxag1J81SWnSDi5yG6+8L38RsfB3LhBgerSuJcEX/+1Z2Rz2dFkn43v/8bTT3HxAex8OrzvrHed4a/f8nXu19fe9ae+UJ+tyezxrm39u2vhrYte/4F/4B/4kt1EdqHBDk928br20sDnVAMv0vs5HfhXt78MDVjMkd5m1wACi7FqS3othI0wX6BRYAzIWJzvontBV+/fhfiSVPf73AWLXVwtzCXZXeT1afWV9NIHAGIrOAKjDqCvEfC2f4fpAgRktiRxZQC0C7wKiFeX9rWDkKnjEpa3xq1jpq5rE2+NxdP4NevR+q6dFCST4QK3ju8FjRd41T4+VV910T6U1D6RXs+ymT0v0ynj6mAagHrP7pn9PXIyUjdwN9IlA7prMp+2HTaosnZl/czPAeYSbcQA6V27JQAIDd3UF1x9dY7VjmsHDhJau4j45EQQ3O8Yri6kb99lulfvgD4SMNIrE4ZQet4Yre/1S567wBvBMQ6Th42WsNGBvnt3VwbX1mGnEJv31Y9xmlwbawEAc7WEr/bKjvRNX+juaV7wWfsULOj7n+q/ct66OtYNEG5cr2+o/df/3axpyR79GHdb1Z98ytO8ZMOdawIod/w7Ftc/mI9dD4x/yVwDSHyxca0Psv27fa3/71pnLprDe66BFHKvjEyvwMrmhLXCWO3ve5BX67g22XGsjrse6ps+k3mf1V3nSW3nya7u+q8u+n6R3o7U6/tLAx/VwIv0vgzkpYFPaeCJ9FqYm/26i98lb8BFt6w9kd0uiAXVnr3E7y6gBYKVrws6sFTSdEEWkGKRBUAuqAOMEAIAa+XWV1k0wLJE6FOkt0Cq8pOh4K8AsCSY3Jf8XX08kU/6KVC9oNDfdyw7Dp+ysdZf/T4B2Kf2nkAYfXys34gkkNYyiM3tR+3kPn8BWsnCk63PJhA+75TeQ3cEJxBZxGl2hPCyI9sugU3BlhtUKTFCemVAu0XTXEWgAGfk2G8HmwPGrnPgrbFfnZsb5on3iWVo6MP8rs9pRrZbRBGBlRnpFQhYnWRW38YDKUZSkDQA3fZhcxYBnezmc22nhIbOEV7vyMqoko1c+ld7XaZuMuy/vq0evqm+sP7KeJXY1Y7ZKRn22fc+2bVMdf1J/Ub7W5/qmWai77yt336qX93XN5Rk0vElv+aa/ndeysSSrfZOR3dd6/USUbI0GFRSWts0d9of23tdM2/8fbc/dy6Yw3cHQtcM27P5hT1bn9UxuP6//u+usfVlnyK96mWTT2NNv9eGntaf6n86eJHeT62ur/svDXzQwIv0vozhpYFPaQAIlentonqzvha0u4ACtsBlF8KC0LdkeSI1F8S17BMAu/ctqAjCE7F7areLdol9I/quy+A1Kl+ghqx0cQdmJhddN1BQkN1Mb/tHxgsKAeqCmCfiVhBSvVQfT+N2iV1J3wVYb41fQdTHgLJxu4CsoKhgsn1XLyJZon1t8NrStZP2+dr9BZhXVnbSrZedI7YfXuAIZO96gygDtSMw+zfA20wVUlSb3feSXu/99r1X5AMRXJ/Iu7ZkjXdd5gqRZ793HPp3fQOgTVa/M3yzX91Cq5+ygGtz8i8g4P3U3fPudINTPf3WAV92R3Qb8tpf+ZHPyYa4PoH0zs+V857q2pq+tuXY7yqvjfs+NRJDzvVj7craT1+IWrOj7L4ZPQTMtvEGLyZnifh9v9J9496xNEc6b578iCDCJaXK19c9+e+uNfzFW6S3bbAv/b42j1yuDB9tq3d9XA/iqk/Ulqy4MWfL5oS6qvf6+pLQ+jrlnNheMqwtdt6/910glCzq6vzgO0vuP0V6r1/ky/jr6q1zoL6rxNfYdtyuncAeDdLV5qbnF+l9GpnXtZcGHjXwIr0vw3hp4FMa+BjpLRAq2Si4t8jfrZWX0FyC2ToAb8DDZ0FF++E6+S6geop2X0K3Mk9Ar+BHvRf8AikO0SlhQHQdolLQcMF9F/0LoAAIer8g5Ik83n4jRcre9gvQnvRzSW6fuYSs43nH/urxju+10Us03+p7gdy+t39P8tAZYDUg/ERsyAOMvSXPk0223W4vXF3IItI5woMIkqnlEakB2maCkbSSCvX32mwQ2fOTRQ5d23MyoeyEDPTa+2x88nV75f4uaPe9c1m/S3r7DiQSYU5WFzJ364vTqPservef9Q8x0L7M+trQ9+nTzwOZgyOeq2N/7/3pZWFHSi7YLyHXluy8A7aQXrpyMjWiaVu0681E951UpH06XbvKdazZvKBEyXy3xwpmXP/0FulV3/Uz5tldA+4c1h5b6hyubfT+Je3sgQzXX9ED8tt6yXPXpWbeb1Cha5y2ELwGG/SF7Vi/Lhl8OsipeludffWh/dhzDTpXDoGBydhXFRxWhuxeknn9eclmx6/rSOvQT3q666/rnSN3TC4JbgCh5djZi/TemfX6+6WBNzXwIr0v43hp4FMasLj3nd4CqYKSgtG7mBVcKKOeC2yAmLvoXgLyKdJ7Sd4tr+9tv/ooqGif9a1Ap8BmzwIrwCFiImPjfbrK2Da6+JeoFHjdd9tK9i8ALDAErBAlf1/S6/pb+qmuLmB6ApjX1m6/PmWL935JrXvtZ0npfdZ49XrB2my5pPQCxOr3LTu6gL6A9up0st4tzrb8rpysULfp2pbqXV6EBYm849P5NPmRpmZ7+27t6kUqEdLaq/mxdoButu8QsGtD7TcyrQ1/q2PPloTU9qvLyT/9jIju+RHU/Zt8snHdmuy92N33/vTqRpKQ3pFcekce1k+nLwtqsaWSjRK0yTDCO7I8wjs5788JPc3Pta/OtVGCbn4hBfq6eoy/soIjtisjDGREzoz9nQc34MIGVt9bc5JNfMwP1P93PNV514cSu2b8LpnsnO52YzJ1faELwZgGFdijPmjT54ISdMWmfCKW1+9UtwKfT8+w332WvN/+dKeFftlSz4ex012f3QmO1G89+V5bwJ/u8X/1i3f9uTZN/8grHdHv0/pef/c0zi/S++Wumq/nP8caeJHez/Hgv7r+GTVgcXs6yEokF5i+pNdiBlh06+bubUFzr1Fii2W3x7lWsYGS3rsk5nbzLqzAlgW7zwMlJYNdoIFGwARQAUyQJlvL9NlzlzQ/kd7KVRCx7wB5iciVr7I/AbGWNR4dtydiSUc3kn+J3CWK6lX+U9sf3wpqdIw+RnxLqjvO6i2ovXpDgp7Kaf8J8Hm+NlEZq6PaV23GPEGEkdm1163HiM5ArHlaHV/5CkrZngynbba2C6unIJv9mbPmu7qQVBkp7XWOt/+CLkiu8Shp19/JU9BLz7vmp9FGJtePnWhtW3FlUBdSu3vLpq+9bs1eP6dTZJotmHPG9magG4Ra3eYnQv6bf/Nvfr+92cFC3T57dbu69UuADDFjf/u72307l9e+dzn7HviuCzIIwLGdm0kkf8kJu5AB/pT/vP73zl1/33l8yWht95JfJKp6YYtXZ9dX3rmJYPJNtd27DniGbSKbsum12dZzdXeDjQ0g1dd07uy7HQ3mkb6x/ZXtjgkBG0GbBq3qt6rHj43f9Z/112zmEtWS/q7bd23TLlvd38a5/udFej82Qq97Lw18iQZepPdlEC8NfFYNPP1kkUXTon1J7xYngKpg4gloeNaiuE+R9C6IlffLIb3qB9oKMi+Y8MzAQcFKAR8gbAsc4CFrIoNERtF19a2ubm/rdbLdTMPVQ7MdBS2ec1DSDR4AggUdBZn6+alMjL6XWDyBJ2CsJGzfZQN7X123nrcI9B2fjm8z2U/gumN2s1mrt/ZNZ7WVkpbKTXakuzK2fA8lktEokRrgA2zV6T47Q+BkNKcn21Zlair7ExCXYXaYVcFrA1XmcrOLAjq7hyALnuir9pW7IB9B0S4ifgmILBpb2P1d4ydGekdid6q193l7QBYyPZmXJd/nssIO/GGTq9fcNM+1JbspOKCP9NDdIX7HdjIuy/sN3/AN7z+N+2TQx/o//evv8CIRnSu7tjq2hZs9rJ61J6DS+bDvAgzsrdlpNlb/fH3EJS191hxTpvPjY37hqd36o84J9rs2+pNQ5m9tbnZxZWJrxpMt1r9o20FtiKNt++SRrTfPJ4MtxAiasZgcnbt71jxp+WtHuycDr+/qtmW/wYs9g/SyrUsckXL2edc/85B/fxo7/ane2g/Xa1/qRYTv2Nz1bPfpft8v6d3fL9L7wcRfX14a+JQGXqT3Uxp63X9pANAt6bUINtP3FnG0+AESzTJ8Srslqn22i/JbpOcuqPv7/8/eu/TcshzXtewbpijxIZEU9XTfv8uSOwZkw9aj5z/phmEDFGnxIVIS3PfV+C7GxjiTWWvtQ+rehk9uYONbqyorMzIyMmLOjKxc9sV7BumSyYK8zWRu8G8QLoEySyOwkpCsrCVa1ZPynTIslW8/rz5LxJY08n23rxXALpjt+KpL/1b2gve237Hc8qfFC+o+bS/efizZrGzee/rbTM32qd8FxksezXAuMahMu9gjaZCcSkK6xde2fcfUBRTtryTS7I0/OeO48owZ4NpR+8AzyIqeAdAQxh6A9WQPXjcTKDDnum1p+5Kr1uU1nrf/3brrvJT88qxkAh14H/1zSjP3JZP0wQyp7xzXdqt/rqvjza6pR/tIWTPr1bH16QvqS8jqole2Nn/zm9/89LuplKFdSceOq/ZmBlqSov+ob4Po+xvN6/PUE9e7qOJclNSUSFd+9VZi2MzyLm7UH9S+T3Jzf+eferBd/fWSXmV08YDnlKt9fZr36olnap+78GX9yq89shjB+Dn/69e55k9SudCpfs3wOl/Uv68XcJ/x7GF0yuS8RXZtFZ/h7gIXyPhLe/atsc5MvgtCG89sq9nZ05is39c+tr4u6tafKpMLSOs/rcfx39ijj2E8/ut//a+ffs6t9r6x3jbv36uBr7AGLun9Cg/+7fpnasDgcSK9JSALMDbIcV+A0S2Lr8QoUWo525KUFlAXwC0IPNWxQO30/EnGBc+SXsEcQEaQIzgqcBGote4ldEt6V9Zmf05ksKT+1M6CziU5JZ3bNt9LVv3eckt6Fyy1Pe4t6Dy9U/brkN6CsdppQdKOsUBMQCuwa59KEFre9prJlfy2zxC0V/Zq5lVC6LOSAG3Md/XMXjrPCmILLO2rffL9c9vrvKnuTp+XkFGn78+WLFhn9Vlyt/qhPPJIwiW9BbP0z589glgyzyTuZti6YHGyYbNoJTD6HTNoyi7p5X63mZck1IbZzkz9kNJvfetbn97lpQx9a3a2BFMyKemV2OwcRhe+r7snCZ/mUrfNU1ez2WvLHa+SUAmVdruEpHb25H9qf+uTOz/6zuvOVf2vY6Wv1f+qw537lZf6nSv6n5PPrYzN+ppJ7kISz2urXO8iQbcdGy+YK/2tbUivO4xWl5XVey62SKSRT530TABtlnKQXnxFx9A+Ntvazzvejc31ic6x/l2/b119PWexBHVufN+6L+ndqHW/Xw281MAlvddArgbeaeBzSe8C4gaogvUCrydStDKdAqL1L1ErUFiC9EQqSzz6WVKnPEtQdhW+YJl+mmkrYCh46xZEdSGYo00zAU+gwu2DJ0LDM6dMyuryBG7V6ZLeBR0lvQWTJwK4gL3j13oq3ykT/WSvBWFtf22s359Ib8dCQNts1wK6EoyOdUFbF3ys0225AtfWQxtmITcL6vOOj0C7v7VKH7o9UZ0UyEpAJb096dX2d9xqazy3bbrLoaSuCwbaJdcE6Mqh3v3LNmV0QNlmejsfqYM+udXUE6/NIm3dHbsS7WatF9Arj+/I0kd0teO+JIFML89yeBWZXoi5PgH9IHMzjfbLRQ1Jt/ZR8iA568KaBEvCry3aTzN99ucps6cc2u9m0J78zfpRX1/ookD9dW1r/Tjf9/WP+hjHyL64LRgZds6e6nZ+eE+/W9Lbfqsr7Yl72CffjWkdL+RZ0kt/GHNlpP/UQeaYe9iLizcda8trK84n3/V2POy39uPp4vbR+eZCyYnIdm5pd32tQFs6+U7l8K/xZ6/bNxeaTj6p4/OELS7pfYfe7v2rgS9o4JLeaxBXA+808GVI74kcFiQQpAReBs0CmT6/BHXJ2YmsFSic+rWktdv79p79fqWfzUQUXNG/Pd20ZIp6aV/9FGgWjBrwS9aUtdtrT3IuaXzS6UmXJQtLWhY07/MFOafx7Tj1vsDT+gVN7Xs/t90d+x0/nzvVdbqn3k+kt4sdT4CO59XbglGv9wTfytA2nTNuf+78aaawGaaCySUZBZi+8+07vf25IuQ3k1W7bX+1Ya4V4FKe79R/6rvXtP+TrVH3L37xiy9sP+5W4wJ9DxBymzZ9JJPlosDajM9KkPkugTBDyDUzgS7KmE2V9HZ7rfZXgkeGlz7+9m//9sf7vJJmdct9xxUZS6y6c6Qkc4k19yQn9tOfW+r8UeeUcZ65YLBbs0sEnQf9a19PevVe5+OS5PWDa/u230z0xhH74V9Jb4m6Y2l91QHX1v87dhvH1vf6HfuhTt/1bZZVHZdYuvVZEkt7kF53A7A4cq+yDwAAIABJREFU0veUHR+JuPPKfml/awMuXrlgtHNQ8r2Z1PUV7jCQ9Fa3jkfjTmOoPmH9Y7/voot16R/b77U//evd3vwKodx7VwNf0MAlvdcgrgbeaeBzSO8TmfLZrlAXiCyZegWUDHobmHt9n7dvC1qUVxC9IGcJ8BPwK+ktKBOI9Z2wEzlqkK/sBc7bvydQeQKiJSIncLJjX90uEXk3VoKQHQPrrA7Vb0HUkinKN1PdMSxI3n4t4T6N3YL1U922L9C0Hx0bicmT3QpuzbxoFwJi7KfvuLsQJEjt80t6Be3d8ohsAlQzTQtOlV/A6XZNALJbfR3rnXPqWjAqKKa8gN97W8cuHlCX7y7aztrYL3/5y4/ty8jGvwXB9sF57LZq+k7GzK3PC8b9zvvA1ivB0j9Rt+9FIpffBfOU6/y3HseAv5BaCChZXgiNdVC2mXDtyLHR1roTZG2M72Z23WIu2YE40f8T6bUeF0xKmErQHJPTtc6/1W39074Tq/2c5vr6Hr67EKEs2roLP74Tri5clNAX1Z7W/qhf+ynpXxnb187fzk3njnO07epHHOPOGerw3WB/ysr7LkjpK7T9Lhx3UUDST3slvc1CqzfJtzuFdp7X/tp+F1zsV/1rdefn2tuO+xPpra9d37zjcUlvNX0/Xw281MAlvddArgbeaeAV6e32yafg53YogX+3RQkwC5ANsicivcBI2b1+IpYlXQ3AfG7QL1izXoFG26m+BI5es68FkvZ3wYsA6kTIBQMnnZ7ktN8r55K7fbY6PoHObj9dPSqbbff+Es/Tszz/jvTWVk662PtP499nnwjuaYztf+1TuQW9C+5WBm1CWSU+/G2GSGJVkuFn69h3ezeDo2wCZ+eu4y5J6nuAfUexxMA+L1lo/9xGS/0SEvTbU27XPpY4nOxZe/mnf/qnj/cdIa+dL7t4oB+SfCAXJxqbqT7ZBe1SN/9KGNwd4aJBx80x55rzuYsK1iMJhfDyjibv87J11bYYe7NwtR91obxLnuoXKOs40w5tOpb2v/NL8qPuunizZGZJbf1EZfL6Pm+fzOR3ofNpLDr/HP/d3ryxxDHS7kt6HRfr0o47Xvpp54N+Qh05zvUf9e3W1QUpx0ByyrPOW/TUU/yxa64xfixS+FNWXcyov+GzC0y+WtC5bTxzLroI5GKWctAHbeRp/u31xi/15Vx5ijPax2nMG+d7f/1pv3csHZNLeteD3O9XA48auKT3GsfVwDsNCJxPB1ntSnHBgUHTACzptT3q9aANAYkB/gSiTqSsoH7BdMlDSdfT6nLlegKiBaUCkJJaAQltmKUQJBY0CJYk1QsKKvsCLst6vcDiBBBegYgCm5N+d3vgktfqvM8ro6C7zxUgfRnSW+BtnwRdC652sUJdLeFdsLZtaJ/t28lOWs8COMd6ibMESjJyAtPqlzYF0Y4J13xnr4BeUl0it4BV0Mpf2ndbcxemqHO3R5YwWadEo+RYsF0iz7PdOizpf2WDvOvIf8iBBERdd8y1I8E9fqnbm3dcrcMMsiSD6+hDUuD4OzbOb++vXbjN2t9BRS7I7re//e1PmVfbom11uOTQ9jzES78oye18MuMMaXI7Ns97grDj0m3Utvtu0Y92ToS4/rq2tX5rv5/8asff+6cxdg6XdNfuu71553sXcNZPuXDjfOw8Pfm3ztOtV/to5lebcquyCxTIyE4D31VHfj6XFLNw479uYddnuMNBmfQ99pFy+AjlcV5SJ/VRv+Pn346Rsc1rXbCjfHfibGzcOde45b1dNK8sW77j1jG6pHdn1f1+NfCogUt6r3FcDbzTAMGHgHMiva7EC1KW3Agkur25wZEgXFIguHvKHFjWdk6gqoGzQKlkpcT3Vf/t1xJlA7Ig2++CHrePUfeSXq+hkz2IpIHecpXP+wU3Czbs89Pz7/q7oFBgWUJUUFqC2XFxHFrfiWTWZvpM+2Ef+5fPvrOpHagXx6vt1UbVQUFdQZqfJUVr17WL1Zc23L8lhAXq/g6ohE4Q2G2S9qWkVz24fbcymMGTXD3ZPX2EKKFDgXG3jwpoK/tpfjZrrFwC/W7/PslfW+SZ+gnaRS5Ib9+9bX+WlEgSIQMeEqX/qi8oKeB6+9BtqBJT73PPA6z255Boh3a57uFeHk4E6eVa6+sBXW7T5VrbV2ZJzWYyfYeZch6CZH8lgfpMdbtjuPNs55j25DxfW3bObha6Y1N/vvOlc3d9kwsQ6xedf463iytu7e98PY17/VRJb3crqKf6dn255K8LUOpHoul78jzTTC+LMY2bElfK8Zk56YKQP2mlbXVr9C4gNTZ0HuIjnN/+pf9mnUtksZn6wfrXxkDb0kdsXKrP6nxd29rXA7Ql5TjZVP0n9V3S+yqi33tXA1/QwCW91yCuBl5pgKBDkCEI/eAHP/jaX/zFX3yAMoIVAVHgJ2hfYEQQ82dHTmBqwbHBzsAmCejqfonMEpUFR3yXrAkclqS963/b2D64/bVA8svWb51L3LiuXhdUWHbB3da1K/ECQJ97yoiqE59fQuJ9n98xWdCz8hZ0lowuad1Mw2msahsFqoL1guwCMNqShKzelKlbQltm7bNyVRcFdTzThQOeaabGsSmp2EUCy9gehPBkA9bhNlv6akaX8v5kie1zz4xqd2aYQZWwuphjZpJ6BfESQsesWbBmZmqD6gCZ/LmkElJ/c9ffRXUMtEfntDJXLrNkjiHP6l8sr11qry42UA4dPR2EVTtyjki4qMvsHXVwgNXv/u7vfvptYeSiXzznT9PUhjvXKbMZzJLM//2///cXfvJKImOW10U1+gX54a86QIfaZxfmrP/kW+23dln7tXxJiTrpAoxjp287zZ216SfS+3TQmuO5canxBt3yznX7VNnrl+r3Oz7GR22ee/WVfEbvbs83k6vf7IKC+jPjS1l9RncfNONrPRuj6r+tQxJuPLb/7k7gGf2TRHjjxfpJ7adj2AWOzvvabefP2hTltJe1RRdwGn/+8i//8sOO1ZGE/nNixyme3GtXA/8Xa+CS3v+LB/d27V9AAwZxAtkf/MEffCK9BGQzHgvMC1AMtF2xt7wBuxmIzbgIuhcol0SVLG5Qpj6Dfu8JqnZ71aps695gvSv9ghjlfaqvQbt1bnvqqkCrAOzUTvXflfiCuM8lvQXjfGYcC/AcnyfSW+Bxal/7sh9Lek+kb0GyQKh2JViSBC3pUs/NZBQ4WteSVOX7XNJb/ZR8r/3Vngu8X40vzwBgS5LVjf0VQLuNlXZ5TlIkaKUetloCzs1KlfD7WUJnv0qqbXPndQlMMzclrhJm/vZ5iTiydawKfvddVscIwln77SJIM2/KtHJyvaRqbVwbW9LLdUkvdfBbvd/5znc+vcrhic2Vp8C/ckhQnSclpxJc/YFjK2EoCUdG+mIW2fr0f+1bScv6piVX2lV9Tu1c8lTSu/Z6mnetY316ddV3Sk++cuWtr+CzmdTGl9rMO/9qfFk/Z8yh/5JeZJVgNmNvzKvvM/u8ulqS/BS/Op7GV981ZqFP4qt/cDt+/TCfax87Jtzv9vjGqPrJHZf6gNPYL+l1nilbdU1dl/T+CwC9W8VXRQOX9H5VRvr28zfTQEkvQUfSe1qtN0jxDGBVotTVd6QR3AoQfI6/BvslOAuAFoguIXTb4JIeA+jnkt7K0UDdANx+L1ha8OX3gsVe29Hq8/v51aKDIPcJVK9cK7f9k6BIAjsOJbNeX3KzxLTgqs8X+AnMX1nuEsnKxfPNtJZMWOe+E1w98dlFjdWxdWnDJztdXW7dJ5uy3gLv9lFAWMJkdrJjU4BYoC35EGiTdaQtMo8STDPC3TpqG5Je5HDHh3qiHkG013x94WQXXuO5PWBHe/E3TPEjZuVLAPnstmGAvH2VeDq+ki/lFvRLLrTvEkkP41IW54K6dyycY9aljiQ2ZHo5vRn9UifbV6nTrF/JQttaItUFNscPAl2/qU3V17pA4cKFc16SvH6nPqnzacmw/T/5qrZR4ktZ/f3Jd2u33usCW317fcb6gNZrJv3ko6iv8/dVPTv/q+clgx1DbEKS6asSjrsnWzerqUxm97vTpj5HnXYxq/5N/VPOXRr6B+TAFt1ZgRzMIRfCOr9O9ds/Za391ZYda3XVe5XvZD/2zzYcp/Xh1HNJ76sIee9dDXxBA5f0XoO4GvgcDRBc/vAP//Aj0yvpbdavAbCA2wNouCbB3IxQCa6BcYPbKdg1mJ4+C5IapDcoP4GZz6l7AZrBX5BZkLb1FWg+EdrT8ztWbWvBxYIO5a3cX4b0Cla70CFAcnwWzCCf410i13Z/E9JbW7OejvGS3tVBM+En/dTuaitta8fkVO5pjkk8vH8C3s32aGO+28ecKkndeeJYdcukz9ImW5N5BiAM8ZV8CtQlic2M+j6iB/NoA2Zp+97hZs0cm/oAM1DIIaHkvltyIb5s40WG9Q+Ul/Tia0okfQWj85I+V1/oRWJE/TwDKaV9iIFzqAsKJxJHG82eKwey8Ru9kF764MFF1GcZ53mJ4pK66kty7YKe380K128wjl1cPPlVy1tu52b1t8TXnRTOnS2rjTiuliuBX9+4fV/9dJ6WoJVsWkd/J70+t/PtNH+f4s/Gix0zn3O8GBt3Mfi+tjYr6W1GXn9w2sKsH6CMpPjVoh6yuTjd13Akvcx3xwc9+b9x+jQ26rk+cLPVq1/Hqba2sbjjYH1c6yLTidhf0vsUXe71q4Ff0cAlvdcorgY+RwNPpJfrrsa7Ys13D8woGDKYSjRKiJY0NdieiID3m6k9EbgG3xMpajblpIdmArZ+CUHr3QznPr/A65QpbN9P5LByflnS63g86buAsp8FOgWrJ8CnbAXQBUkLGrcNgZB6PJVv/wt6mxWynoLy9t3PO/5ra21rCfCTvVXm6mj7KgB814YEsJnGZmwljT3pV1nb/25llCApH+Pq1mYPtnJrL/cE7NZhdrbbeLujowSsPsD2SuTNIpcQm2XFDv7hH/7ha//4j//4QR6a8aFewb+nT/uTL9xz2/Pqt5kvs7LoyzMKyH5TBoKqfyvptc2SSQmG270ltBAJDrH67ne/+0GiIb4872+z1j78XJC/O1W4V5LLmJUEr012ocC5Un/V7c4ne3TRRKJf2Siv/zkRIO51YaT6Oi2A7VzZeV751i/UnkoOuzi0vnmJ7caKtqEPW/+4/rlt80z77DylDseM5yW9jg9/1bc6rh1KevUB69OrN+zP+eV1vvsqQ32KuyQ6d3t//T31aT+vSK/zuvruIkjJr6RfHVQX6sd++P2S3o74/Xw18FIDl/ReA7ka+BwNEKR8p9dM777TK6gQQAPsXM0mQAnA+w7cbh816CmToKogqWCk7xSd+lFQUkDyuaSqpLrB1s8L3p5Ir4Fd4FaA+0r/C6q27OeQ3q3jCewV9PVzieUT6VUPBaYFKe8ApsBNPVWP7/SzQLMgyr6f9FggexrPLgxUBwVmr0i8gHVBqc8UFC+Yrv1LertYJMhET76zJzGzXxKWZgm7ldH5SN8Awv48UH/bkzKSXue9B+xI3PyJlZJXgXy3j5cwbaZXWZHdLDPt0v4vfvGLD+Lrd8dFYiABp6wnNlOGjG0zXCVG2rHEgfJcQ26JgocP8dxuLZZMoTuBfzN2XQzgEKvf//3f/3RKttk3FxA6NwryJUyS9BLL+iL1UButPWuHzeDpj7WpzrHOFRcaHLuSG+t9kl+i1vmonddvrk/sXOj8fZrDnV+OlfUr7xJL7z/5xs59P5982PqCzsGOkfalParP2kz9pXbZuFE59I8nP9lyzoeOcxe19kwD5Wq9T2NA/7R9y5/GurF2F+74fupD+1dft3GC5y/p/RwEd8tcDXxo4JLeawhXA+9IheD8dJCVwIcgJThvxklSJpgTlPDdLEYJ1gnYNYg36PH5RErbn5JoQW9lPoG+Pi/wLIDZ+kt8GuC5rnxLxJb0nsjT51jmO9K79Ra4PbX5dH3BvyBtQWFBkvotuCyoXXl+HdJbklcQqnyr+5MO2oddYHFMS66t86SrtYeC8v2sXk71VL/NNEpytM3Vf0lwSZ9zzm2MPUwHokk2la3EvodLvd2eyXeflQhLngT1/JXwSXokNQLqjpcEUzCMvL5r6Dz92c9+9rVf/vKXn06Rt7+CYU8lhuSyXRvyTn1f//rXP0hv/UuzvNTTg4xKMHz/Vb2XJFX/+j3aoN+SmJ6ezNZmMr1mo5FRgs3n/df5oy/deaQtejozdZTUq/OSLGRzTJDbxYv1rz7b+bN9roydz/r5nXPWqZy26WLH1rd1rv9QZ10sWR0Yt0rkOmeUyblXmfy8Pm7Hqv6Gz33lp3PbOVnSx33spPPC+kp666/W75iVLXHs/HLRuWPs4hR/3XmgXpTPcew7vY2Bp/FoTGvfnafGD+c1dXf7e3VrP5up7/x07C7p/RyUcMtcDXzSwCW91xiuBl5pQFBH4Dr9ZBHB3EwPAM33As2YmCExYBn8C7oKSgUglhdsLggy6C0pXfJAUDWAF8gIKtzC+aSDDe6nYL8kp0CpW8VOQPCd/Ce5KoNtnQBDddb7J5C790/tFlTv+LTOBe2WbV+XqClryz4B3cqmfXZBo6BdUNxMRPWygLeAURm7kFF7LuF50l/B30mnbX/HkO+C6NpuCUhBqs8jo+/gmompTtzGKGFCRuYtxBLi67utLthIFKlD0ku7zB1BNc+YiWV7sO/9LqmjLcGvvqB9NMtLGbeAQnrJ9nLN7DSyOLcA7tTBKcm0/U//9E8f33mX1t0ozpPqBp36/q718de+8Iyk8Yn02h/GpIcB+ZmDppDLg6zoHzK6oFDS5PjZllkwbUSfVZuv7yypcB4xrtYj6aU+s8zK/zR/Oh93C2tJiP2onel36w923r8ivdT1dP9p3uz8PfnfV76gC1v16yWe9lH5uiimTVuG9ksyS2rRC3aiHjvHXTyxDfVgf5Rzt2+3vHOodtW5R3vsoNAf6G+avV3SbF2Oaeej96pfbU2b3R0WJb2NZSW9p6x38cTN9J4iy712NXDUwCW91zCuBt5pwID1p3/6p1/7d//u3336mQID2mZPDFL8FZQvaBAU9H4DqkG1AK/AqgDhlfxLgpdINdP7RGgXvAms7P+2X3IrgFjCeyJ3BYQCh24PbTvKelqJLyiT9LdvJ9K7fV+9UWf7LTBHTst67TTWlan9cPxPOjz192msn/pUUrHg0j5Zp3Wc+lGQ3c+7aNE6tY8uFqiHAsMu7FRGQah6V86Sn4Jc6xY8Uq+kR9BsNtLx/lf/6l99EEoPiiJryj0PyJE0Cpa5LpH1NOVdDEE+wTj1Q47pg5lF3x2u7VT3JR7U9ZOf/OQDnAv43VYNoaR/EHWeh1xSxndxyfTSdrdf82zl5WRldQRJZr6S7aY+6rHNEjz9gYsP2nCzbugIckvb3//+9z9kK+FgrMzyWR9tSpAkB76j7AKEtmd2sH05kTR0Xfu2rZKq2nNtiLKSmhLX+rLa8ZLJd3HFudK6d/40JrQ+ZV65KGM8QpfOFeeJi63GJkndZvSt3/iwuq1c1V/nsr5H2+5uDeXSRzTT6iIF19wJQXvagNl/56kLGNpfd3rUftVt+9r5UB+tXXXRoIsqyo8d+b5/ybNteJDYUxzeuLg2424U7d372hrf//N//s+ffqf3NC6fY4e3zNXAV0QDl/R+RQb6dvM30IDE80/+5E++9md/9mdfyLYIJhrQm4kq4DoFviey0mC4WQiDt6Dic7p2InHK/gSsbOeUGZCICEQqw8oumCjR9ZpgR6JSMMe9bs9cYiqAVc72w7K7LbK6q04+l/Tab8dN+XccrfuJ1NYuVv7q693YVm8Fn/ZHG+mYKOuO//btBHRPBOEEtKof61UXjpsyviK9PrvzSxAoOV176nbKzT6trUF4tRMBLO36EyslXIBYyBx1NCtb+SRL/P3X//pff1r40o+4dZj7JW0F6+qEtn/+859/EFv7aEYZYunvC1M3JJc6Ia22TVsC5/4EkeMDcYZQQ0rdbknbZIudfyW8yiAZkMi3z9xDR8gHaeWdXvXg2FOGe8ohoSjh5163v67fc9Ggdrv+1kWMnd8lDfapNmT59W+13fqfJ8K77Z581ZNv1k4r3/qNV6TXBUfHinYkvdqi84d7LjR0PnZRtH7DflTG3rdPtFO7Xh0jm7rrOKpbxl8ZXOCU9Bpntb0Sw5W1/rBzrj9L1nh6Ir3KRx+66CJx9ryALma13Y2RGxdPtrLbm0/PXNL7Lkre+1cDnzRwSe81hquBdxoQIPzxH//xR6bX1f8lCQ3oT0TxFPiWML0iBQvqngCT5ZaUFThuv09Bd4NsnxdEneoRKJthOwHKgukFB4IKM7UnvS0AXPBKnQK/Pn8CZ9v3k14L0JfUnWThWkHjyc5eyfI0HquLEtFXAPrUR4noqW8FgSe78f6pXuUoseu1jv2S3uqSudbMlW2W9Ap6BdCUccuw7ZcEl2BRjkyncw4A6/beZkntv6SXNvagpxJfbRHiJ+lspsj6zLi5HVtC7LjwHRILCfUkYvsuKfX3eSWWlKU/kGDqkSz4Tq2y0QeI59///d9/HDRFf6gLmX/6059+DUJ8Io3qivYlTR0DSS/Elzp+53d+56MdZPFUZ1//QAb6JXHoHOaeW5L1Y2sr+ua9rj13e7fzsWWbnVav2ubada/r37tod5qv3ne810+UuJ/mR6+tDzv5O67RP+1IHdqOuxCcF13QUS+S3/VNJ1/1blGP+l1s0ReX5GJr6s35YVwxg9s57xiu73FsOjfs49pUSe9u33ec1MXaQsfD+VfS664Kn/sc/75t8N129Gkl9O0rny/pPUXWe+1q4KiBS3qvYVwNvNJAydsf/dEffSK9BsVuny0QKqg/EQYDsQGuQKzgy6C54MfynwM6NpC3zoKyJ5K1fWl/+rx6bBA/ATnb6V8/F+AUtLTujldJ29Z3en7BZ7OPJ1C516q7AponGzqNzxJTv/f66mjBst9PoHll7rjuGCtf7empX5Vv7bHjVx1XX9X1gsLqyTkhYAcsSwpdRCm4NePTrZztgyBX8uxf62Ibr/2H5AnOzZJKDJAL8gaZo3xJb4l0+yIB5G9/9kiyBuinHYlBDwJCj8gGKScbLQEFWCOLZXkWMolcfKYsZJHsLX2xrf5OqnZDPbRBNpb6+Uz9EG3rW1COXJuh6xjQNu8K8zw/VwT5liD4TjR1epCfCw0laJK3XTzceeYcL0mpf6qdOUaSOsqpS+W3vdN8W7LB92aCOwecH/v6xc71d6T3ye+d5p/t1xaxkW7lXtKr/3a+dK7oi08+z/Z3J836LdpmIYX/1F3yxncWRRwvF6ZKervoUV0ZP08+pTaz8lB3Se8S/O3rEnXbdVyc124lV17aVd6NOa3jFLPWxmubPluscUnvU/S9168GfkUDl/Reo7gaeKUBgQ6BUtLb4NuDKEpWt84TkVjg39XrvWewKyEweL+Sf0GVQV/Q8o70ngjTiZxVhhNIPhHc07Un0rtkze+nTKrtV6Ynwnba/nwCKb32ROSeAPnW9zmk17oKSk9AfEHrjs22taCtpOG0kPIk6xMYP+nJa+qt4157dOxbvpleM6kCSvu+BLiA0O3xttOML9e4v6QXPdiuxMY2eUcXQsezkEQIJp+VrYRKXUP+BP/cl4TQjts3Jb2bYWJbM6TQ3xVFDt8T9OdWBNxcpyynN0POeUfX945p14yUhBX5JEVuU4bscs13KU+kszrRH1HOg7dKejm1WWLjIkK3RJt9lhD5O7+OV+11ZTnNQ8uvrZXoUKbkq/a0fqZ2/o707vxEhtOZA51T+mfHXfmXfK9cS3o3Pkh80a/jQhmzp877JepLejd+rI84kd76X0nh55JeM6/aqAtZp23m2u+OX2NtD6vTrzhXN36e/N/pJ42qM+dcyfFpDNePblw9xSzlVQeNq5f0vkI9997VwKMGLum9xnE18EoDJ9LrlkSB2YLu1meweyK9p7aXFCwZ5pkFcU99OLVfWU6ktnU9gcCCwW27wflUf69JXAokCkrNxj3JdOrfkun2t8SKOt+R3i1foP1q7Lz3ue/EtR+t1630BdQFUN1qL0g62Z/3VjclvYLB1n8izafx3ja3P0/2X6C5bal7SaWEcu2r3wWcgmZBq/0v0OU5TmwGkAss+SyANUuqjqiDzCykl3uQS8F8yXTnRkmu8pu5oZykd7PPAnm2KtMGbblV1zH3lGmv+/u3kHHk5JAqD3IyW44u7SufIUWe4Ixu3EbNVmnaXNKgfvV5yiLplVRB9Kn3O9/5zgfppS3kdPun85o2/Cc5s85mzE/EVP97IsiO984/rpvtpD3aP9mPz0tal3CUdKiTzlGf76LiyV/8S2V6lcH5rZ0z/i6ycM/x2axpddns55Jy63U+13+e9Mg1dzI45m3b9+P1xfqgxlRtxjZLELV93311rlqPh841vjR2Nr5UB+rTny9bu68/dcfFLqSga9pdX7jx/aS3PlPSW7vzuZvpPc2se+1q4KiBS3qvYVwNvNJASa/v9C5QEZA1GG+d70jvPnsiG139L/h4JX9Bf8ud6j8RXPt6auOJEJ9I74n8CkAFFEvGt+1tz3aW1FZWQedmUmzz6XTogo62uyT7SQfKIHA/kfPt98lGzHCcSCTP9yCak8wnkr7jY1ZoSW8B25ON7bg+9fOJPBeASnIFlHwv6HYMqyeBprIuqfU9WAGtdfgc77O6PdiTWH1lwQwqzwpsAdH+zqykUMLqoTj2A5n2pFntUSDrFl9Jc5/leTLJbG/m/0kf1ONuEwiqGV2IAsTVnySjjLbuFkz7hUz0iWwymV4Pj6KubmPWBkpAHZ+S3mZ6v/Wtb32N7DhtlYDZl309RKJQG3W8XSyQ2HRu+bl+lOdcwFg7tV/otf92btTnlnAs+XAua7v9u22/8xkrT+v2nvOpc7Syau/ovGPou9TibqlNAAAgAElEQVRdWFC/kt31ld5fsmgblW8J3M7Z9QNuL3dM9UGNqexaQO4lxLXfEkPl4m+3Gzsm+ruTfSyJd96XsKtnn/cZ9ewcbnZ6+/0UyzbW8Jx9s93OP/p0Se/FsFcDn62BS3o/W1W34FdSAwZxgt7pIKsFqUssBbkF6gWPPt+A1qBtECwI4PlTVu40QJ5A2zZXxqd7XK/8JzB2arPAZzMdG+wFuSU6AuITODw9XzCz4GLBnQDNer4s6a2cC0BPei0orQ0UtFZ+P1uXpHbb9fkT6V051vZOwLSZypXtaYxP9uCzOw5P37X1Au321f6dAHfnjrsvzCoJ4F30KUDVvnjGw5ucf77Tq930oBvKQOAgk/yDMEk6PYxps9HILfH2UCuuUReA336dFhwkvb7PK1F3rLQtySn10Td/0ohMq/2XmCO3WbFmA8nI8tNIEF+IaslviaTzp1kt9WlG0feLfacXOdCjWVXJgJndU/0F+tpGfaDEBTmWpDm3tbmSlC6K0JcSZ+XYhRTr83rv69/qp2vrzSQuoe5cX7+2c/DV/ZbdeKONeh2d+zNQ9t+5sVlc/X/naAmj1xs/diy76NC4ph1JFF08kWRWV8wbSa+7Lyzf710wWZ9Vm6gv8Xnv76KYc81+uPBi/erDeaVOtdWnGPE5pFf7sM21O3VwSe8pQt1rVwNHDVzSew3jauCdBgRW/GQRpzcXaJWUNOAb4PfaAhRB15MMSzqXwOxKdrNOfHZ73rs+PgXnE2ltnyTVBYxL0E+gyPIFhe1bsxYCpBPwe0eqn/RrXU+Z8NXXiTgKSnqv4KoEcEndZmVaV9s+ZXpbb+8vsSyoLyhXn7apbCW+Xqv9rP59fuuu/NtviZrzo78T2gONBHrdtqhtSxrpuzJDVgH4Zg4F8tTff6sj3+ctuG12Svt0S6wHNNEPs6faILaEHMqwILyEQbCvfVKfh3VBSpCbutAJ/eo2S+qXXOuL6KOnLVPe92itl35C2PnLacrWQfuQCrY1Q64h9HynDtrw/eHOwQJ6fYzjJFnlOa5xkFUzYN0KynX0yV+3UdtO9bM+swsYyN9MZoluCSnl2jbtqEPt2LaX9Lq44incXTRZ31RZ1VNtbuf9q7nDcy6+LGGsT1W++l19Uv2b97Vl55i6qT70z2YxuzjzbsG18aGZ/NUz5ZyfyFu71o70b8jaBTBthp0M9bnqpTZRAq1PdI73nX91Rnmfd9HLe9U15Ta+rI9sfKod1E5O7W78cey0zS4WX9L7uejmlrsa+Gd38c9K+D9XEVcDVwPPGnhFel1tLWAysAqOTkSo2YdXui9JKGjwGUlvCUwB7ZLCzxnnBWl9poBG4F8AVuDVslvmy5DebfOkh9a/8i7Y6PcFLSfiaHu9t2NaENPyHb99/qmOld/vJ9C0mZ3PGd8tI6A+ZXo+d1HmSf8nYlEADygX4K6t893tuQvotXEXXSTElGsmU509gXYymoLOJej0CVJWe/MndyhrBre2LEhW3pZpv53/vnNLeftgRliySxnqUU4JOnI104+sPEN5Tm4WGHsqM2SabKs/ZWSWi7p9t5a2acdxOWUySyIkCJIE/kJ4qYe/3/zmNz+9M+sYKLeZYUmYBKfEQfvp4kPnjVvQd5FMcuBzS3rV99Pctj6JTe2qpLckqHaijiSt3Ns6JbUnP2ldO7/XPzlnNv5oK5K63lfvytPMZ/0YdWt3LtjsjpB3i6rN9K5frD6Mo7URSTnPaSN81m5pu/3buLX166NOfq6k1vZWpvoHx+wpXtiWNr0xy+eWTFdm7aNjp137l3uX9P46Ue8+8xXVwCW9X9GBv93+EhpY0ksgawAsUFiQ0hVZA1yD2LugWaBwIk3bXgGMgO9VVwsgW862TqS5oLekaMFwwat1b5nKWP00+D+BQuo8kbK2eyKFbUe5dhw6pi0vyK2utAXbFYhyve0/tXUa46dx2bEs6D3Z0ikTXMClDgs2tU/q3u3x234zUacxLulVTwWdHkRjfwXXJaLW4XZY7pnZlYDw16yUC0HWZX8KPNUBmc+nOSb4VUfI6E/ucK1ZotO4cK2k13pqW/RDOzFzDDnFbjy8ygxwicySQO5JalkogGyaRace3z+GFJPx1W7Q1c9//vMPGTxwqj+N5PyqbXc+SnYF4dQH4WVrM3/JHHc+COTRYw/JkuA4X+pf+7lZSvVr2ycZJV2S3hIJ+8a1XfAoaXV8mrGW7DsOO8+5X9Jm+eoC2cx0nnxcbbu2u351iapla//OgWZQJXVr//UjLuK4yCTptUwXXe3bErn6vZUVGTumzmPHw/qX9Do3K6vtqvsu2FS/jvfGR6/3eT6X8K/8J59bX3CKnyeZW29tSfxQe6y9c/2S3vW+9/vVwKMGLum9xnE18E4DJ9JrgOyzBsuCCMmb5QRae/2VDAURgheDYO8JFLz2rl97/xTAS74WVCrL6kDZSsgs472C27ahDOpngUvboqzb51YGvy8YXcCx5PKkA6/tvQV51ceOQYFq77WOAtsCxdM4vpPb+wVd23fqdatiyaZ2LOBbna+u1z47dl2UKHjsPEAG34n14CfbAPRyzW2aAnWIHYTcn7hBVvuiTs0ILYjtWPSd3epCXTWTBACV0FFHD7nZhQ910kUv+iThPxEudSARIgstWbN+s8HUpS5sAyLJFmX0wnu51OPPHfnTNchMHyDI2tvPfvazj4wxpBe9erCXOu183jmvbiWEvjNqGxJs26I8ZSS96kSCV2J52l5dcuwYlNCcfJr24Fi7EFR/2c+toz+v1MUU6uzW29pU9eUzyl1Z6F9JzeoWnbTe9aHVXeNCr9fOHKtmek8ETBvVhnfe9pm1jRJKPtu/Xl9Zl/TaHn/dycBf50W39nfsOwclhi5YtJyyrH7XLztmS3rb5/q3k59+d01s8USmd/F37R9ZLul9p+V7/2rgkwYu6b3GcDXwTgMGpj/90z/9eKe3md4FOwYpA+sG213RPZGsJ1JxAj1952gBzrt+CURPQPHp2QU53b6nLlpmgUTvFVQry69DeldfJ9krW/W4hPZpweCJxC7hs51X16t3icsTsX6yj7ZzGse1y/a5+pHoddtiQem2s20J4gv+BNfesw7b6BZg7Ifr/l6r8iijpK/3K59gmL/KUJl3e2EBdcG9ZLKZLHRfcshYQda8JhFvPcrt/CfjWdteAmH/KUMfJafIwXu21Qd1ojvbdXunpy1DCshcUweZXuTtbwlLBPjrtm0z5r6Dy3f7CQFe0H2yh25PprxbwPkLka49mGmUeOkDmqUv8fU92ma3Xs1354sEqKTrRHott2NYf8E9vp9Ib3XaOef1ZsKVRZt2a/b6xJP/KkFr+e6kOBHAk99yDByXtdn1BUuCt/0ToVSuvrNrvZ2/m+1XXu3e+MJfbcF7EsCVX3n0rbU/52IXOU4+2zr6HvGSam2343VaRHhlr/avvku/6aKB+qqtdbHkkt7PQTq3zNXAhwYu6b2GcDXwTgMGoZJeg/MJ6DRoleSeVpJ/05Vit58uaapc7/p3Ik2vyHhBTzOJC974vv3bMm4/LDHg8xPY3r40Eyc4OIGQArN+LmCqDp/GbbMDPF8wpAySnhOZrW6biV77OI3L9v80TifAXt08gVTB5KnO0+KA43QC1rbRbKtgX4JjmSUeErtm8c0Gu13YbcYSNEmvBGV1p4xuIXa75umdReVZO6QtCK+nJPts21pyQsZToqtNqAfbcQ7Yb/rCtX/8x3/8tL1cnyIx5rs/UeTPvvDdLdG//du//WEqEFcyxr57CVhGbkgv8pAZlvCaUUdmylEX/d052wUdCa/vUaOjLkT0d1K918yeJ1irgyXQtOVzJSfOg5KSzmWJmqRKnZdIlMx1zJ0rtHf6ySnHuIT2lJHj+WZ6LVPSu9ub1zc9ze+dO5VZe2yfGq+6gKBdeL+LMvVhlaNkef17n+Gec2XrVX4WheprK7tzmb/O811w7qKGbTtvXazeBZPa7yn+VB7t68nH9frJ11c/p5gsMT+RXvpRcsvztTnH4ZLez0E4t8zVwIcGLum9hnA18E4DJb1/9md/9oUTNd+R3gXhBkYBkATgSQYBliCh4ITPS/qsp8TnVf8KZt6RndZZIFzA5fWn/vU+z70jvQvmFvhWfydQURKydQmOBFoFQwU+JzBTnRb4VL6tb4Gj8rTcjlX79G6sOvYngnDST0FmSe+TLTzpYuv2u6RXcCfZFLDxtyTQjCtkza24SxYkLhItgDVgUNJYGUuw6WvBN59pR7AsCSpZMPMpGQOkl/RKzBe8CrQpv5mztqc+nAtm/yBb//AP//CRqbUu5fXEWk9WlvAjo7/n+41vfOOjr9RDxlhyAcmC6EJ6uc89DrZiHGyrCwiSthKdEht//qZZKLc405bbg52HZuzM2pmlrj2UFGs/zdg7b/XLylPC6FhudlUCRdlmSZ2D9Wt89tRsPmtvlG2WsaSq/u2pTBd/ltS0D85N53V92foZfclpEa3j1XL2af2f9u9zr3zSiVhXbse/RN9+uIhk/erRueDcNUZQlyTdfmgXjYu1j+1vbcb4Wd+l3Wz97VP9fRd9e3395FM81v813nRs1z60KX0ify/pfYVw7r2rgS9o4JLeaxBXA+80YKAk03sivQZxyp1WnjeoNii/I73NlJVIFKAboPvXINqgfOrnkpvT9yVrBWb7eQHgiZQasAU3JwDXMvZriVVB2RPpehpb+7SZjgUujv0CUGVawnrqS0FnAd8Cnrat3AV1Bad+3n6vrk7ydzzNMFTGAtmSje0rbTVDcbI/nul2Vd+DLcD1XVa3n7afzinnlaRYGbkv6fVex0bArB4KviWFyFhi6txST8pfMkd5f2LJ+9YtKaI8BzlJbEta1LftCsA92Iu6f/GLX3yQ8pJef1fYfjtPzIBLiMn0qg+IrT9hhK4kwdznswSZNiGxZtX57KJd52NtBTKNLPoZdOHpzTxPplc5eM73eR0z6pccF+Dz2aye9denUQ//IfnaQkmmY6h/cqwlvbXd+oiSVj53K75bsh1HM/Il/Et61ZvXnfOOu/N3yynTkievr59ZuZ2r6qZEtrLs/H5q9+R7KXuas9WnmVJtyoUGZTATT/+rX3dkODeps++Bt7/1F/qj2qv201ioPly0qn9Qd/qe9mcXxlx46jj1s3qr/vaz86njsnGrfdDfeO2S3ncI7t6/GvikgUt6rzFcDbzTgAFR0lui5L0CXcEAAXVJVUkJz55Ib4NiicYCnRKWEsACqFPw7LUSLYOugPApGFem3Z63bQsAKuu74P4k8+qlAK1ErjouETvpdcHcfldugVX/LgAt+FKegqkFnpav3tW5ZT2Bd8FvwVTtoiS09Va27cMC5N5/Arvt+wK+9rPbA5Wn7TVDaqa5z7uFl/YsWyLi9VM9tQ+zh5BCf5vXg55KhJv9cx4ILiVsjgnPSapXhz7T7b0n+7AOyRhyQj7Z2gwhhdSpN8qYAae/6oY2/v7v//6DYJMdJovLZ0k5dbgdHHl9J5lnOGjq5A/sz2aaJHxel5y2XLc305bfkVny6eIHbUt6JbLISh94tgebmWktsekW+OqyfVp/UwLB59rbLrZJlDqvurDXzGN9jZ+bkauNlpR3yyrPdWFnM9zrc1wkUXfO19Z/mt/1GdXH+tT1q+s7uqjkvRJDY9zOK9vB/uor7a+LArUTbb4Zd8pv/+qPTvPv5Au1gcZzF2RO86OLCSf91bd/YYLNF+eT7Xq7C131cS7s1KYv6X2l4XvvauALGrik9xrE1cA7DTyRXp8TEAkAuW52x6C8IGyffZLhRHopa9BtAN9V7g2kC8r8XmCzoMmgfHqWawVlBuIT8S25bl0lVUuwVmcFaicgUvC0QPeJFJ+ub93q+PTXspVtV/qXyFZOn69+TuPxJOeJMKvfvXeSv4D/1cLByrnjucTX8pKGgjvlkKTUnld3gubaqgtFmx1Tz5Jn56GglL/MS4kj3/lsFkqA3fKCejNRZihtq/NjFzWox9+9rf5ajkxp2+UZsrkQUggs9UsWPbGaa5J4niWL+8tf/vKDPLJ1mcwtZALSTH3+XJFZV8cE8u/8fZp7pwW0gvy+s+p1dOQ2cMlYCWuz2xDz9QGSXnVn9tjFBl/p4Lq/49w5pq0gO3VYv39LWiVjp8Uix3Z9cO3DRb/1A22Tzy4K1Patt/I4F7ThJ9Jre5JeY09Je+dSSVpl5Xr707F4muP1j82Utm8SX651Mau+ic++W87nyu7zXfRoNlgb3ndu14etj2js6Rx2/O2D91zUqF46f0v6d8GkvqE62/iin67s2kRjhdf6l7ou6X3S7r1+NfArGrik9xrF1cA7DSzpFXwZIH3eVVgDveD8RMAKpF61fwLSBRc+26AtgBBALdAoGbJvK0NBS+8tmPN5g3MDsmCqff0c8mZ7BQ0LylvP6rL6dotkFwm6Wr56KyhacNLxLqC0XHWpTF5r9mP1WfDVsUJOAX7Bz46furGe1tF7BXTW95SB2XGuzEuUT7ZcGaufkmCe853JJxtr9q66LJFQ1pZ1XN3265xUR26ppn0za2aQBdf8LcE2I7ly1F5LZCi3pzeXnPEZwirpleBARvkZIYis77wiL4SWv5STbPEsBNfsNSTw29/+9sdzP/3pTz/Kcc1Mb7ej0ndJT+fMjt36L+e1emp5SAJEk35JON22aqazZMprvo/tydSSevRHH6iLerjve9jN+HUOOb/NMNf+lFWCsvPyRPLrR3dulfR2ztSPPNmqMq++25fPIb0djyVEnZudtxs3rGPHujuR1nfzvTFu26pun3yT82NjVElvfalj6zid9LPjsHWffNnGAeU9keb200Wb6q/16++eYnznX+NLF0KMgx3nLqJc0vuk3Xv9auBXNHBJ7zWKq4F3GhDksr35z//8z79wmEYzBAYqQZKBewOi108gYmUpKSk4KnDs5wV4BtUFawKDBaJL0nr/qY4FNAUmS3JW7gXbJRAFjn4+kc1XpPcJaBf0bjun7wUkHTdX+nfcWkb9OJZ7r31afUgCdlzVq+OofNalzVWfJ5vRfleG9meBcPXt5y6StHz7ukCOe/tOYPvpPOphT14r4bLvyNDtkFznu4sHEmy++/u11mc2SoDZucw1vrtVV7BPex2H6lf9+85fx6f6o06zZZbltGVIL1ucIXu04SnMlIVoAXpLyO03df/Wb/3WR/aObDEy+i6kcnOPZ8koN5N1Ir4F3LU1t+QKvp1Pkl6IuKdA1x/s+ErquY5Mnk6tXZhJNmPcPtjW+gwJswtenRPri52bzoOOO/VKqtbHqqu+3lH/uL5S/ZzsYH1Hfc070rTxQfk3s9x52rne+EW7S/JcdKuM6//WxzS+1eeVWCpntx/XviToPV1dnS6xL8ndRY3dfu54qw/jXftUf/IuPrnT4Kncu/FzflWHtdF9/jS+l/SeZtC9djVw1MAlvdcwrgbeaWBJb1f3FywtaZR0GqwKsk6rywvgmqEsken1DdgFlidAsCvhC+gKDJb0Fni0rwURglzu953mJ8C3QFQisiBywdV+X3CrfAtAO94FWpZ7ul+waJlmOtaOFlx22633uj2wAMf7zbQUWAlOC5o6jgWvJVn9XHlPWSDHoeOjDLW5ZnQKolf/J9K7YHztWsLajDfPcF3yp726bbbZE+sDnHqysdti2fbbTNHKwndPn6UcWSnsuYfslMxo3wXetcmd261fUo28kF0IK5ld379FfuTlvkRQAkyW16ynOuEe13nmd37ndz76wWfbhFxCriHItdNd4DjNHe3BvndrrVuRITP9WSlJcn2TY1uSqs05bvTBLa70QQJv1l1bqG2tfOubnGdcl1yf/DiylPSe4oQHMa2e9Cu7/dn+rc/dun1+Sc+JnNVft++7cNO5b383Bi15e0d6u2hWORw//VfnlnrVVtpm9dLxqe+kvPa0/mbtQFJ9ihXqcmPsxqnO553D/mRg7bpx5F2mvr6qY7vEvva1CxOX9J5m5r12NXDUwCW91zCuBt5pQPD+b/7Nv/mU6e0K8ZK2EgiCdYOUoMcgXmLQYFuZCtoEQwKMd7L3nb0lwBvAFxiYySoobkDf8n4v8BCg2zf/FnS1vHWoQ0Ff9VTw1nEowRCoFFSUoFj2tBJfIlx9bx/43ne61E3Bi7L2vbbed/vtK4BanS8BbZ/XTgruF/D6HPZxIntrGwuGS361xWZ4FgTy/UR6aw8lz153S+tmjKiLe5BC2zcjLBFCRupExxBeMpuCcLfTLsmjfMmz78HSFu8f8tcDouyTdShziUftb+cOcvpOosQPGTm1mfd5aQeSx19Ir1n/2iykim3QHFzFPzPHlPf/t771rY/MLyRavdEOJJj3f/VJO3+U90SES2Ldbu1iF33yt3/NVDfzeLKN6kwS7fghJ32RJEnszeTa7pIBF0a0HcmSc7p+uv5gFzJe+Vj9284PdXfK9Lfd9T/1PdSxpHt9izpy7thuM/Drl54WuNbP19/t5/WFJ8LrNfvkvLJfZu9Pvk+dO3Y+q7/V/k4+/xR/NkZbv4serce+rT+tz7PMafdO5/mXIb3VqX3Y+N0Yrv+5pPfVDL33rga+oIFLeq9BXA2808CS3q7eF2BbruCf+wVEJQgGVdvv94KwBl/LFrgsUGp9TwetWIbgusFdECxgX9BUAlVi1WBvn0t6l6AWFAnSBHHeW9DQtjtum7E4ybXg/URurXN1uoDQ76ujJcnqckmvz2+meJ9fORZcb6ag9nYivQv0P+cgmNV5yUWzJC1XELky1Q4WYBbUew+yV3BZ4CvpLSgWDGI7XIc08d96rIt+WFfl6PyFtJhRZcsu+ioBbd9qOwWtC1RrS54P4DyBmLK1mb+Uo39kZJFf4I58Ek1k48AqiC3EXpIuqSU7zX+3DUuKKSs5ddyaNVsCuXOlmSgJu9es12xsSez6PA+rqr8rCeLd4B48pr/S15TMKGN1rw04zmbEHWO+a8Ml3iVqbWtjxZKS6o2y/qZzCU11UNs4+fET6e0cUfbNVnaR4WR/Ow4n+3fRs/HkKVZ2wWr9RXXZQ8ia4ddXbT/8zvjVD/Q98c679Y9+LxH2Gs+dSG/jeMe+47OxehcSLLvbq1d/jR+OwcqsTXWBxPap/5Ledwju3r8a+KSBS3qvMVwNvNOAQdBM7xLJZgaW8JYI2s6pTIFwP5eUWJeEsETviaRt0N1yJUYFAyWkbVcSZ5BfUrr19523EjqDdgmM7Vc/r0ivhOMEsgp+7Iv9aGbolQ4d9wV9CzpfASP1JemVcLXOz5H/Cdg9kd7aZOsvSKZOM70F5QXJZtM6JiUabs/uHFpQX0LjuJxAd9vVLiFnzeAihwsFEj/q4lrf55VocR0CCWmUGHviLQTQ7Yk7BvaHeiS9EDBJrwfY9CCbjpGkY33FLgz0sCeeh8BCeuk3dSCjW50F+ujAzDNboSG43/3udz/KmVnlebLF3/ve9z7kZ5swOoUAow+e4bd8fc9ZuQq4O4cKuEsOnUtm3syuIjd9l2SqjyXYJaj2j/q1N7enSpC45/iXAFd+ZbBN7YJnmyGkHu1bX1JyJCnib+dT/dg70nsiPfUf9UlLqpyfnZtLtroYdOpD/cP6341NzqPudDhlKiu/Y3Aiveuz+lpACa9joq+0fv2vcjFv96CzLiqsH64/6eeN99XpLhRuH9ZvU76+cePJr0t6S3S7wOTcMKYxxy7p3RG9368GHjVwSe81jquBdxowEP7gBz/42l/+5V9+gC6DEqBR4NcVYgO3ZQ3oPZSn5MH7BlBlOmU2GvhKzE5EokCopFYg5TuLW66B/ASOmh2xrKCyQGmBx5LiZpeqP+ssaS5gtv2C8QU9fJdUF8CvHrZ/p++O54LOgqAngGRfnrK9rXsJxdNBViWPT0TSupZobTaletu5IMF4miML4LctZRPY7hwpmXFubN/cpruyOO8kvLYBweOav1Ur6dXWSsIF4tTlVlRPNZaEOcfJ9FLGk5/tq6SqhIlnsV3kEPg226ht8ozvv/pTRWxXpk36A6mlzZ///OefTjGmPWShPoju17/+9Y8yZkRpT6LLPQjoT37yk4/nPQ3Z504Zqs6Vkrrad8eT8r7biky0RzuSc2TjmgsszgPqkxQvqVQGrjvu1mP/XIzw2ZI6n9935u1P58CJLFmXmcmdl7uws5nVEhV97c6V+vjN6DY2SHCWWJ781JIy3wlXhv7dOW07kl6/2459so4SvPXN7Ztj6LyyHp5hTGtvrZv7tZn6T9vu843D2oRxrQR6r60eKk/7ePL19d2N3RvbG3MaE2tftfmWr1/ZfjDv/tN/+k+fftbM+/598tv3+tXAV1QDl/R+RQf+dvtLaEBi9fu///u/QnoJWg1KBQoCW4McQXFJ7xKODZwbvArsKHvKdrwK4n2ecm6vNCMgWGhG0Gca9Jf0CiSW3PjsAlPrKuldwFNwUrnVsffb3wUXgpL2oZ8d2+3jqc8n8Fog27ZO8pqlLOAuaDqB7xK9giX7+Q7UrRy1z9XN9hl5TqCv+j71f8E99UoKtOfqQOIjqC0Boi7mjNtz1061f8kNdZHlhJhCvHyX15+5cQzUm/pQRucs1wXRvncN0WS+KI968KCl+oGSeQlNdzXYDn+plzKQc8gt25md25Be/pEB9md7uMf7xb7r6gFbfddYGb/zne98ZHWp03eS+z5vdx7UlpppWrtQL+qe+57CTB3IQ1vI2YxeAXvHuGTFOXayRbP3zQzST98N7XXnUn1FiajzfudX51htget9XpLn9dN8XJL4FHI2fmh71Nnt184P216/V//sHPwyO33UVeeI23+puz5cGfbvytB4sqTX+KPuNrapB9swNlb3jnN3GqycHZv6Jq7Xv22sevJ/W0fjVuNZ58fJt3OtpNcylb82t/1ADvp9Se/TzLrXrwZ+RQOX9F6juBp4p4ElvRJdg+aC9JIxgRXHveAAACAASURBVK6AwqxQQXeDXDMvG+T63XLvSO8CigILQUdBxIkkrX4KdAz4DdjqqwC2INqyCypOAEqSUxC87a987fP2d8ueMlmVryCufX1F9gqcK+uS3iWH7+zQ+6cxXTJ5ApInoNq+rq4+V74nEN75sXNkSa+2UMDfsYdYepKvREp9UHdP+OUzxI72zX5K7vhrWXXkHBKwFqhDct3CDJGT9JqBpw4Xsk5Ezmyx/StJEsR7CBXbmiG9+hd0Adl1i7dEkjogwBx4RSZPYOyimj/zQpvf/OY3P7K86Kzt0A++P73TWN34ufpegmkmlzLIqax70r1+z63P9tV3mnduP/lW9Wr/l3T6HOXcCWDb3UZ9WlTqPNv71qucXczRP9gOZX095eSjnnym1+mTmc4lfM7NJWC93ji0PrE+qj7OOOV8abyqXPZVuZyr6sPrnUu7OEQdkvK1sVP/lK1ydKdVie/6Sr8vyd3vq6fTTpcT6XV+dzG4sbnzvn2tH+yYWEZ9nhYcaJPrl/R+buS85a4G/hkW/LMS/s9VxNXA1cCzBgxGbG/+L//lv3za3tzgK+nYgGjQLDhooDNwGeQKbrgn6LHekhszKQt02hMJaEljyY2Z3oKEBUECnNP1tlWgrG5KXJrR6HNPZIwyLhpYn2ULLpRvQYO6XQC1wMa6ty8rY/u/n5f4Vd8n4nsiiif9On4d/7W7jmf1UiKgjpZULPh9ZUunGVK7r4wFu9W3clTOZkIlvZTTvt0mDAGEzFJeMkV537MFVFuWrKkZ2gL5HoajXBIT3+91yySA3/d+JZpure22eersjg/1hA7c9lsdlMhRD1uQef5HP/rRx3Zln+MefebdXOohIwyJN7P505/+9OO9XLNF6MUML3VIRH/84x9/lPMQK8gyP2Nk+drizo2C7dqdWVeBPTpzHCG8ZHuRhb+OpUTK/tEndOciRhcfJCPqzzFcUsFPLq3PRD/+tBH9cQu7dXY3Sufpyb6fdKM8a9v1o/ZzY0LnXBcDTz6686sLop3PbfNp/pZo7ef2u3GqOl9yZjvdcizJ56/1NK5JerUd2tVmnnyv8WP9hrGE+eBn660eG/9Kmhufqr+1/3ektz7bPlt3Se+O88k3V47WcYpX6v9mek+z9l67GnjUwCW91ziuBt5pwKDj9mZAVIO1gbVAxGf2PaSCKAF+A+Ar0ltyYwBvYD0RqSdQYV2n+9XHylsAZ3+fSCTXX5FeAV0BjZ+VoSvxgucCs+q+oLzAcoFryfeSyQUeBTWvQPESa2WpvhZE2rcngiwoXJ1vP9cuKP8EqnY8zSRU7wW4p7arB+3vpOOO76mP1MP80AabLXKsJQ7cY4suWU/BtXX2cCnuMT8pC4n1dGfJoJnNEk+3kJb0Wg8ZVTO9kkizXy5IcZ9+8IzXHKPuJCjZsn30xgFZkPkf/vCHHz8/5CFQ1Mv2Zq5RBlnov4f3QJA5tbnbRpHD94Ehn3yGNFOOe55i/bu/+7sfmfPTotqJoJco2c9m9SS9lIOcS3rpi3ZQUiBxp/9LektO6t9OfrJ6th5/H9gsfdt17mvD9X8nAtx53fY7l+tPLOO1Ls6c/FNJWfV+8oMn/76ZyiW9pz7t/D3NTX2Auut72I1zjVfaxfoEv78ivU+LC84rZGzGXv26+GTblGtMcJ7VBuvzV3+/CenVJvS/kv/aRD+jx9r3xpf2pfOv48XzN9P7DsHd+1cDnzRwSe81hquBdxow4JwOsiJoFkBv8BYs+HcBRkEXdRVcGPSsc0GfwXWBzoKaJXIFAgViBTO2JShQhpIgytj/6qB1SmS60u39yrl9OJFrQcVmF05goSChAFKdFrCf5HkHFm1zCeI7klgQeerjgl0B3JZVvgXKJdKOzxLvfu87fx3jjvur+bGkqYRboHnSr/10e6JlPQCK+2ZZBIZkdSB9AmHfBeZZ6vG9XsqQ6aUPkC7+ch9iWXutnSK3GdNuteV5tzL73mrL8RxyIZNEjno7DupEefkuaOcvbUBAycgit+0gL5leCDxbkdG1v92rLsjgmmmmXj9TFpKMHMjL8xBeSDTXyfRChiGnT4TDubJEoKTXuWhmlXZpizZcHHTuL0HyeklvbQY99p3HZvL0lfQXvbpQ0EUcnkdPjvO2w/USpLVT59jqp4RXe3JBo+Nqeyef0Pnr/ZLnJbgn/7u+orqzfBdhWqdtauvbV+1345d1dCGhemu/nAclvTzfLf/K1/pKDJf0dot0fdfJRml/F/Xqr9fW9HOtq6TY+x3P2k/t27mz/nhjr/H/yb+f3sne2HRJ76sIde9dDXxBA5f0XoO4GningZLev/qrv/q07VJQtmClgdL3/QTwBkMBS8HGifBukG75JSYLlAR1gm6/l4CWtBdYNWj3usFZOXi+YLT3BRULSDZo93tB1YkUck09LYg7EUEBl3q0X4Kh7U+BT0Hlymy5V4sCtavqq4sb6mjHrjpTjleyWr5l6HtPf64+C3oL5tRT9fVqfgjKrG/bWBC8enQLsn1kXNxybxa4h+lA+vzNWrO4tNl+mhF2ayx98QRogTB/qd/t0NQhgHWhBln6s0bd9szzZvEkvXz3BOiOp3NfXWkzkmR04iFW/lQRZSTv9JlMb8k25ZGPrKrE1p90kVioR8k2crK1GaIM2YVoV17HucC8n0tGnPMCfdryPV1kpX5/Gqqkt1ucnZuSQ+ekc5S/3TZe2ylhXv9DG7ZTuyjpdaxLiuzfkrgTAdUHSXb9W/9iXKgfqS+uf7bN+iXn4GluWX595La1i2bblyVh9TX1xerT8VbH9Ne+65udS9QtaeWa89hxoC13WdSnd/z1Ada1pFcb2rhjvyT1tFVS2jGu/1v/f/J91XlJ6y7qrD2d7GsXXdb2TosyrQdZLul9FaHuvauBL2jgkt5rEFcD7zRgkPmDP/iDr5X0ch0guaCrq9aCg4K9Xd0VXFimQKKH0mywKxktWGl/ChQFE81GCEqeyGGBVwGTsghK9iAa2xLkbcBfkFI51d+JePFcwYU6K1hpW/4k0y4eFJCeAJDyPBHNAqWOwwmEtv6CxoJZ+yUQbh9egWYB5o6z+nfLbuuo7D1oRxn69wTKal+biVhd9PkT6LMu9aLtM66+E0rGk3ohaPQHUst3t9A6x7RhspnMSw9TkvS6TbnbmclIOscksRJxSazESRJtRtnybi+2PH2oHrRR533BP33iPiSWzGt//xdyz3/qgtz6PjPyU9afUEKH1GG224UD/iK7eqMcpJetztw7kaoSWz/vX/Rstk4yIoGXiJshV2eSjvWD9R9P2VKvU7YHlqlv7bWLhj6j7bjQUN+HTG6/dv5or+1z56b90F7Nyj+R3vXL6x9cmHAeW4/1u9BRX9G5viRtfcqS3vUD9c8nn6Yt1yc7N40djn3HR2LbQ9m0+2Z6tX/rVB7HiWdctEGGbpE+ve/tuLl48I701s+ffPdJ1y3X5xv39b9t37L79xSvT/6/z/X+Jb3vENy9fzXwSQOX9F5juBp4pwEDDKT3r//6r7+wek2w7rZGM7uCLAO9wbyE1wzQkpqCjxKmBuCCm1cEbANss7wG5hLHgiRBzSv9bH0Fi4Lx7cMp6PucZKGEd8m9mVL1VwBQgMp1Ab/Zu2aIGDcJTGU6gZrqYO/3u7JavosKAshdCOn4LzHUjrZe5dWe1jaUqcSmwH9BfYnutvVkg9rPk27Wbux/iUBJxmke1A54nu/+NE/JLvckfj1ZmTGG+JT8qwefOc1N5AJU83ffRVQ/JQR8lrDQD4nhZsR4VvksD+H1HWSztp46zfu8nMAMyaUv2DPlkY3nqY+/tEM/+SsZlNiyOODPIFHG93u7ELQ2uAt52gD92uyoZfmLfP4WsPNPMuq85a99cSzUWeuyPu3IMbHvfEdPXQSrraIbstleq807X1wAoYwyqTfqddHMcVxStr8z65xYH/c0p1qu9rOkd0lQx8v+7cKeNuncrt3X93c+Vn+tt/1XB9w/kfLW4fyWEHPPHQF89v10DxvrApHPbkxygUBfvrqpL3Nh6il27qLAxtUlwvv9tCjYeHU6yO7kFytfx2MXFfdZbAbSqy/q37WRffZ+vxr4Cmrgkt6v4KDfLn9JDRhUT6RXACcAdcV6Sa9AQMC4QE2RnoLuU9AuADmVeQqwBYAFSwUBXH+X6bOekt+CnoLayreg0HoKGKqLJZYLQg32Cy4BHT14qEBKslBQvOOwYOQENl+R3iXblFX26n3BlO0+6cD7X4b0WteC/3eEtza0+nja3ty2fN4xKqh7BeatY4Ew4+l2ZTOFZhzd4qvdoR/KnrZ525cuBjg+klYXTfp+qvaizbv44twuidYv2M+CfwkXhJT/LpAhq0SdTK9bhSlPdvfv/u7vPrLYZKm1b/poltjsowsuyEB9kGWe6/21XfomsZWEleQ3G2ufnkgvdUkgtQH9Y7PFnQdmCD0YS/tWJglTZVtfWntGf/VH6w+pt7ZiFtI63QmhnlY3O5e+DOntvDCz2bmhLZ78U/1QfcUSW+2vi1/r+59iz8qyiyTcd27Wb1fH+lue7Q4Kx7WvMrhgfCK1yqIM6qt9absd0x3/+tTflPRuHOu42I/ahD5DmU5+snWop9rK6veS3p3V9/vVwKMGLum9xnE18E4Dr0hvQaJZmr6DuFlUg54goaSwwa4g8RXhfQJ0JxLV4FugVKJYEMD1DbonXS3xrUwrxz5/Ai0FUCWzBWeCUvRbwnzKdjgG3VanLiSlT3o89bd9KpErSPS5J9Kr/PvM1n26X3vo+JxI5WkR4aTzguKTDNVD7+/ptLUlQV8B25L4V4sKPi8YZvxsj/ddPYm4BKik17Z6yFV1VNIrUVV+s4q0aWZZwuOcbza3fdUmuW8m0HEyo2X9Hi7lwVvUDYElQ8lf6+V5+s523L/927/9eMeXn+uhfnRBedrlPmSY5zzFmbGlLk57/t73vvfpZ4Ikh7vAUmK39u09SUfLIiPtQ9KboVK31CXpt1+URb4ubJipbpZMMtxt1c7h2pzzxfkF2a/fqI9VrhKpXZS0H7Zl+265LWlZ//rktyuPPla/a1bcObok9jQPn0jvxpqd1zxX/7e6W72e2m4c6+KDbVUGd9W4oGHftUMXJx0XdbKxSl/d+yWTHWP1uLJXvurlZEtPvq9+beNH/Zx20TmzclWGtmcfW3/tis93e/MpSt9rVwNHDVzSew3jauCdBl6R3gIdV7Pd8kW93YK7gZn7gpqnoHcixQ3MJ/J6WtVvwFUOnq2s1rVB9ZV+SqAayBcsbx0LihYgLnkquCw4k2CoS/uuLAIp7rstUll21f0EUk99X/D4CjSV9FpXQb56EvgVsAl0CqAqT3X/CpDu8zvO6rp/qyM/n+Qo6e39jm/B4anMCTBWpyUlEiFPL4bUOI4uOkkcqBcS3J/0oWxtqWVrvyXY+5NE1Q3ySNjUazO/EmNJr/esn23L/If0+g8iTObX8wI8bMpTnv3ZIk5g5p/v/tK+v5FLH82sMQeoj3Lf/e53P/1uLTLUP3XMzN6u/6ENCaiLDc30QrglvTxL/0vc9JHe63vX9MW6naslmbanz63/rH+rL/D05p1XtYH1Gc5Frnf78vrQU7ax8eDJ53We0Uazy26lbx+dH/VP9ufJb9bHn+b11uX3Lib6uaStvkAdnp6xzc3IU1e35rc+56Kk9ymGrN9b+T4n9ihfSeXJv21cPn1/8sO1udpF7cZM/Mb0p/FZ3833//gf/+Onefau76d4dq9dDXyFNHBJ71dosG9Xf00NGNRO25tLnMxiFEg267Pgnu8texLvFGQLYgyCBSAlUA3IBfULmnqvn7f9lbHba7f+V+ou6DyBhgWGW977BeXNNFhnQeSCrQLDBRMnAFSA5ucFGQUvBT0FV4JsCXH7su12fDsWJ/BzAqRP/Vi7OQFj6itJbH+s99325s1UVJ5Tf2zDez3IhmuOGeMq8VX23fJOXWaDKdPsnMCav0taBeYQnpI0yV3H2Hc+la1zz6zhbpmlfs8BgPBy8BaZWm0JAsxPFZmpZUsz/TXL++1vf/uDuEN6eQ7iL0GGdPa3cdEB9fz85z//IKO+b0sbHuK1AFuiXsLauWzWuVlXyapt8Cx69aCi2roLUerZubqkkjYhxbZXW9KXdlFJgqVfdezqd0/zfOdI52ffCS258rMHFdWHNSZoZ7Xr9W3K3UUb6thdHDtO1t253AWGln/lx1vOBTl9qfqtbulLFwpKektcnRNdlOLzHkC18tsm1+1P+3qKVSWSJz9Y+63+tam1gSd97fWV6x3E0G7sg+80ry/0fu3nhB8od0nvO63f+1cDnzRwSe81hquBdxowAL0ivYJnwGmJru/VLckwgEl6S6JeybOkwe+fQzgF5AU0EoEFlIKIlW9lE9gvEHkFsraOV6RXgFUwV1DTz6esnSBOgF2Q4+cFwpVvM12C145X+1pCZNkT0C6YKwjb5yVCHfeC1P289vHOttvetn0CWdv/U6akbb6Tb4F860ceCJLvoAq0aZPrkD2ynrXn7QOk0N0MkrQSU9+J7buJyOBWYj47p09bWrF/54i6cGyXrEn2nFvIIcH1ZGbqgvB2uzPk1H9sbf7DP/zDD/L/9a9//eM0ZjPRtOfW0S7oUB/k+jvf+c5HWX+uyL7vOEt6zUIteXIbswd92R++m2nmGfoLAW+/9ZOdV7anfrUByvCbvy4QuAAjESjRqQ/RbnarcMm1fap/03a0sxKOPuviR4np1u339Vvrg+mrY6Vu2r/6mS9LenfBaucu7ez83bnURYX6zvUb6roLj/bDGGF7LpSVONu31f1+b7ypbpb01g82RtTXqvtX/nv95ymuneJH43L1vnayB23VjvX9r3w4/f6Lv/iLm+l9F+ju/auB/1cDl/ReS7gaeKeBd6TXoOb7el0dl/QKQAziAs2CrhOZsa6n4Cuw2GD51CdJYAniZhV4ttmHd0G3QX/JfUHCqX8n+QuoeKZAagF4SaGZPnWrzrulVCAv4ClwKvhX7n9p0rtgrKDuRDoLmF4Bro7RCfA9jeGCwKfxevV89bb67HMFcbar3T7Jz9gJDF1MYgwhbxBaDyrq8wXukGLfJTTT7xzgGUlZT1nnOuTRjKknKSNrQbfk59X2Zkgg//QNfPZwJK6R5YXgQqzdbgxJhQTTHjZMH77xjW98bFHmP2SX7C91Q2Y9wRiZIcglMtQJUaYuTm22LLL7rvSOQbcrS1Sch/oGdOPWXwkH3yW99rlbqCU79ZP6niW2zgv66eFVJXE+t9lQ54v+TZtZ/1hSWp/S+Uhdjq32tQR9d7p0sYF62z511DaffHv9acnT55DezitkObVRP7NEdvu/7ddf1M88LTxRplli55C60L66YFT56vsd8y4S1NevHa8/Xdlt27H9HL+5PvgV4TW2rU91vjTunhZwXvl060S3kF4X3z6HKD/58nv9auAroIFLer8Cg3y7+Btq4HNIL8FZMNdAznUDGtc3+2AW6hQ8BU0Gdv9uEN1nG7w3E2vgF9z4TmTBo8D2lClYVRZMVs4ljSdiXFBYsFiwglySFEHEghQBVLfWWZ/gm2c3U+e4KPcJVP7/TXpXv9XFCXCtTgT9/u39pwWJUxtbdm1QObs9f+1wAdiJ9Ap2X8kmeKct34WFCEIYIb0FkRIVSCRzyywo9S/ppd8QNTO5JTY9EIo54oFIAvgSsZJe57hgH9LGZ+UxG4tdce2nP/3pRx8k975/KwlGvh/96Ecf2d3/9b/+10f/IfsQWO65vZn6aIv/zhn799/+23/7IM1kTWkH4iyJts8dO4md9TjHtRMzvf2NW55BHtonk8w/dO/Y8dfMMNcdF+qQZLtVuLbrCdVuidUOu2V8iY/+QL2v7yk54nMXCbooqe+QeNlOFwV2e3P9mHLUryCT/szYoF6VZeV55Z9atqROOT6X9O7iW33saW4ugTw9b1/rd0t6u0OiRLZj0B0YPOu418+pt5P/rs9cmY3TG08aP0911kdX/63nyad2scb4qv/St2ybnQ9bL/q4pHej5v1+NfCogUt6r3FcDbzSQAM+wPNv/uZvPkCLYE5AQnDu73kuwKfcErEN+hvI+e4KruSrK+I8v5mOAoCSygbSrsp7SE4DawGM2RnvK4fAsUG/ALIAQ/1WBj8b+J+I/La7cvpOVDMCrWu3Z5cgOYYLgvu8/RPAdYyewEj7K+hsG7W3ZhgLftVPx2IBOfU8nZ5sHxg/x8wsd9+pXCK9c2EzZTseO361i+rXeVL92bb9EhBLHB07bVzSy3dPPXbOCaypqxlTT0AmAymA5j7PYTvqv/pGRrOmLmb13fDT9tYnPdIWBE/ShgzIgm44TZn/Zly5508xObYuWiEHGVve52VLM6cwUy+/40vbkEdJqITcen/4wx9+lIdAslDg6c4e8qXdSXYlFiUotWmJu9lZ7vHZ3+h1O/qOeX2YCxLUhbx7cJX+1OvqQT/aMVibq/04vvpSiYXzufWuH+AZ50oXRtSTBKakpfHCRYfTol391StSfvKdGyfW9vpd/9PYc/LNJXqt38PQ1i9see8vsXThxJjZeep8rGztr/7DMezrCbRjjD3FovrSk5+uzVf29e/7rDZtmxJn/eD2qf67ixrGle6WqB1oU1yr/TT+c505/x/+w3+425vXQO/3q4GzBi7pvZZxNfBOAwbXX4f0lvw2ULoVt0FzA66gs5mGDXp+34DZthZ8Cvi60l1CWkBTUl3iZ/0FeUt6BblPwE0g2tXrE6houwUh1C/pE1wsMXyqu0DrHeldkCjgegJTJ3v6lyC9J7BK/wtyt7+CTskC90t639l+M0Xa8kmOtQfr7fbPtqXM2sjqVJu3Xr9LtMj0sg2423UFiG4fZtsw5Ji6yUB2m7ukF+Jo24JsvvtOr4DTHRnN1Ky9t38l0TzjOEnK3drs7/O6S8Tf20UG+gFBpi7ILX3h8Crlo//ol2dcADMTDpjmP5lkiO7v/d7vfXynDkiv7WkL+oIlkyWFzk0JrgRGEmh23Iwudfq8c1i90C5y84zEVn1KTNV9tz5Xx7arbTunactdH4yztta+acN9X/pp3uqrm9G3X9WBRKV+wdO91xfujp/6yPri+vXT/Kn/Pd3Xtlvnicg19tSfaPenGLLx6uQPX5HeXUBVfm3R+bykl3JdTHT8n2LYk59u/HvqvzKdYpn+sHbXBbz6E/XXRVeunUhv++OipfXuIiz6vaT3XRS7968GPmngkt5rDFcD7zRwIr0GZAOtmQmBngGvmbAClNNW3JIKy5qdKxBpEDcIGlQlCV5vkDwF9mabT8Ss13bVekHGqeyCrQVKEpT2rwRKcLqgQ1nMRAuqS8hO5PSkpy9Letdets0dqyfgSj0C6SXrJU1bf9vvosQJhGqHAinaefpZlNM8WB3ahuPRTFLBnzLvQS0FtvZ/gVzH2jnhfDGLCXmD9JmBE0xK/mjfn/KhHX7X1nqpA7IL4Oxv4dqWxLQnD5c4SXS0m9pebReZ2BYN4eYzsvHXLcwQd985dvuzvzNMPWZBIWZ/93d/9/GdrcPUx3O8z2tWG5m5R1mJM9/ZGk1//XkjgbZkX1JY4i/ppOxmQiWa6Ma5Z+bXbLNbfiXu9YGOvxltSH23nSuf254pJxmufTYTVp+39lJiVdKrHZ92SnQelbR18VE/UtK7CwQuTtRvWrf23J00p/m3i3Prw09E7108qz/Z+aid+/c0Fxt/1tftvRI/F4y0hxLXxsYSdT6/yvR2vjkmlamLaic/vfFx9dHvG6Psa2OwbdQ3nOzWce0rAi2nzW/8b73Kc0nvO4u/968GPmngkt5rDFcD7zRgQOb0Zrc380yDdklvQV+DuUFS8GTQKrA5kb8CnQ3KDbjcsy6Do6TIYLx9dftawcMS1fahK9knwFWyRtm2fwIUK9/KsaRXUOv1fX7Jr+WrQwHFqc8tL4gqkFv9FdCfwO0S3pWn/esYVY+vQGbH4Olzgf+S3iXNr+bCCTTaZm248n4u6aUeZGsWugCvWVrk4F1WSC/t+v6rn7UBiCHkjn+8zyqYlvQCOCW92oRzU3LXxQhB+xLB2pxzUH3QPoTbrcaQUogwPyGE3HzmnqRXgC+p4/pv/dZvfdrGjG/xp4bIEisfMlEOogsZRjd85j1g3v/lGWQxs0q/acP+a+sSQ8fVvpZYoj9Ir1lMs+K04enR2oAEunaPzP7cFM/wX/KOLrtN2vGQJFKviwESUmXvoovZ2d5Tp+sz1y+V+FlWPdd3l9TbzyVAvj7SuWMd/GU81r83Bjg/1yefyOYpTpziT/vXepbwrs88+SFjYP3Gxhq/V/+9tkRuSa8LM25vXrlWNyvLyt2xePXsk12snp/q0KetX64esH37/65fT+Uu6X0Vte69q4EvaOCS3msQVwPvNGDQkvQKwM0qcV/SKyhzhXuJYbMFBvclvYKPAsUlSycyteCPMifSaX+5X9Lr8xvsS8B2JVu57IvPChJPK+kL6gq2Cq4FDSUeBXE8d1pl30WFtrf12+fqc8ufwGDJ3hNxrU7WDgpwCqi37c1UvLLVk01IyOznlyW9S1ZWF68y9Sfdtt/K5pgs6T3ZDmUhhpA6SB/Eju9uqYVMSSAhlM7VJb0805/T0ZaQwfeYm2Wh3Waq1PVuP7TPkkXqoh3JLVlaPv/sZz/7lHHvu7yb/UIugDEkn75xcjOy0z468P1k2vPnfdz2jW5+8pOffLzPyzO0yzV1yDMsDPiP732fV19Wv4IOJLkSVb5LXh2H1rkZUProz035LH/NclPeA6zqv57GgLa62IfOXDwxuy7R0Nb8+0Qe6yPrD0tYtRnrbobcZ1z04fvOc55f0rvz6x3prT+sb2gMcc69IrV7b5+vDkoa2+bGqJ3r1b3P7WKZ/s4x1SfQ5tM7vRuvGsc2XlT2jVmvfOv25Uk/9fM8oy/p9S6e7WnrG199fvVU+7ykF2fRsAAAIABJREFU993I3ftXA580cEnvNYargc/RAEGLd3r/+q//+tOWVAKS29MkEwLFZgBLGpfALRDY+wXBAieDus82AJbUKcur/jULeAJNBQbK5rUlcpWn/dj2CzSX2AhsS4Ssa4kp1zdrs6B0Qe2XJb0nQFVQ1XF+AoNP/S/QXKJuG1vnArX93jERhDrGLsR8me3N1vHUN0nv2m2zbtXX6rPjszrowlHnEISJ93UhbJDIZnrN7npQknK5vZl63Lbs+5xmYQW2vsco6S1A30wopEXyvoC1gNvTitEX5JX3bPlr1tatzpI09Q6RpX9kb7nGb+1KoHnPF3mQlywv/6kHgtx3WnlG0oy8+hTk9VRq6m4GVdkLtiV3m+n10C/q7tZv9CYJrl3Svple3z2mbk/JLsFxm7M/IdUDweijmVT9Rsewr24s8bZ8SdbJTvUvJXS1U4lvM70d9+6k6HP6oW5v7lzwc/Xfeu3n+uAnX7/z91SXdfbvkrgljdXZqc71v/u9ixW22/jCZxcw3AbfeeYYe63916Zb70n+07hvX+q3WsdpYazPIrvzxuckve7a2LjZ+K4/qB2tDi/p/RwEd8tcDXxo4JLeawhXA5+jAQKTpNctiJJe7j2R3pLWBT2C+hKEDd4Su4J+g2IJXwlhgYQBtYF1yVafLbijnYJCwX2DcuVtW81qqN8FUNbTIC4YtQ/qukBowVHrUcYeOtP+Vncn3Wz/C3a2Hz7/RAirvwKhymN7C6S3TwWiBWmru5Mtl/QWRJ7G4/T8qX+1mZXtNN4n8Gw/lux2DJqpc45Bjjy8CSDsVl1spluaJX4850FW1C3xg3ACJiGkbqGkrLZTQIusZkJL7Dyg6hUZEPhStz8xRJvIaqaa94/5ThmJIp8h6/600Te/+c1PJJlsrlu3qf/73//+RxaYzC76QFaINaSZ65S3D9xXb5IGCYKk3jFsptG5Kel1wUPS63u+ltu57BzmLzIwjt3aLPGXSDKevPNLO4wZupIEUwbZu31ef+gY6p8lGbVTZbP/vdc5taSs/oByjE0zdyUnO0+1c8dBMrRzbttvPSd/1OeXENVXeu8pFpx0cJq3Xfw8kfLWY6bSa7s4Vh/c56yX8q/e6XWubtxU7p75sHN0dbU+7ckXtv/d6eIc0n9poy6IGJu47+FsHmTV+OB4c83dZN3xoD+3nUt6TyN1r10NHDVwSe81jKuBz9EAAeYV6SU4NUNkBvCJ9Ap4uv1pg7JBrSvFBlyvFZQsifOeAEJQaPBtEBYELsBaUNiAa1AuyWkbBv13JOhfivTSjsDyRFxK4NWVGaACnifguP2wjgKuAkvKF/QVgPr51yG9n0tWldd+S+L63uyprycQ3j4WNNd+C9y003fbM7EX6uh4VSfNfFKnByA5r5DLLbo8x2eBYu0BwqSsEC2e55qkFwJZskS9J9Ir4SuQXWLReUw5iJFt+ru8PAPp4z5yITff6UOJHTLxnYOs/viP//gj40v9vBMMIeYeWW9PZ/4f/+N/fNTJwVVkgilD25Bef96LtngOAr5ztxlR2vF8Av0C44UO/M91s7C+z6tvcmy7qKeNoG+3W3MfHUH8PbhKOche65uQGRIsUXbRsCTBsTB77zhph/WfS/5KZhxDn9Ov7dxzwcXFgpJAbUiZtPOSnnex54mIPc3bvV5b7Fjb913UVNaTz25dXUg7yagc9X+7uNVxa9zgem2m7/Tu6xSOWceu4/r/JemlTWy+NqXdNsY+kV4z12uH7b+7WGq/jcGUvaT33Sy6968GEur++eP/uQq5GrgaeNaAQYl3ev/qr/7qI8NiUCNwCZa59ioz0BZOBEEQUBB92j5aULkBcAFISV0B22llvKRZWelrg3Jl62dBTkGf/Vkyv3rwPu2cSKhg6URabffUBteosxmWlY/2qkPb95kuOLio0YySulmwKxDqOD+N/y5CLHBdQt7yEkT7eiLitntqp2N+sslee7KZ2m1Bc8urs8rCfd9P7bwpkPUAJghSf37GuiXwvg/q99qF2Ti339In5i2k1+3GnqKsfL4XjD0oI8+bzTS7R3lBrQtfAn0Xvsz0Umd/Zom5JSmGgCIDskHsJKj+ljC/zftHf/RHH6SXbK5kmPsQXH6/98c//vHH7/56WBZ9o67aouOpz9KX6bv6Tq+kt3aLvN1q7LvRyuz4U64ZaxcpuI9+3O7tO618h/Sio/oNSK/1oE/Kk732XUj75jPOB0/17vZnybMy8uz6A+7V/ur7TnP5tGjThYOdP/o4M331aacIVL11jlhvt/ee/Mu7+ne+9vt+Psn3RL53np/It7p2XNq/1tvF5PV39o+/zn3qVb/Owfq+1v3kl5S3ixn6q7bjrhHHSV9g37zemF1/jg+qbDy38b0+vYsN2tm///f//tNvFnch6DRe99rVwFdcAzfT+xU3gNv9z9DAkt5uhfQgm24T3EB6Ag9PBHRB0orX55bg7neeLYmsXCUFttHn/SzgqBwlMwUzJVCt88uQXgP+Pr8r+auXk0yWeUV6BUWUFZDy12cKlEt6ub5ZzpLhEvlX42+5Au2WP43pgqS29Y70nsBfgf2CVWWpvdQGzUA82ceT/Kufk464hs6Zb5Kkjil1NENrdq9bHgWfjI0nDguIzWJKmH1OQtjDkOiHZI8+9yTZZnIkW9qNMiKHpNdtyXyX9JrpRU4PceJZ33Pl+e9+97sf2Vm2LfOc7wMji6c2cx0CLJml3uq6NlqiQBlk3oOsOtb6k5JedObWY9+3tZxZNvXqAh7ZUecSW6+Rg2uSXtvkugsTEiL6DOllu7pZcm1TO3b83N7s3Na3OL/ts/dr6/Un6x9bfkmv4y45a1nrWftZX3b63jnaz5KgJZ+NI6/q336evp987as6T7FtY8D6k45NfRB1LentImXjAuPtPe1Y/95yT75sbV05duFTe+Z+M72NH/rZtb1dZMGeTzHUctzr55Jer1/S+zkz6Ja5GvjQwCW91xCuBt5pQJBhptdsBAHIE0ybTWlgO5HLBUIFGktMS6y8dyr/RIC7PW/LLFFskLfPzSQ8le/1E4FaMFkQuQH/ifRaR/923Krnlaekd+Ur6d1Mg3VaRl10q5lj2Xq3TyeZC0otfwJmC5Ksa8sK4L8s6T0BvV5rJq3kogB+x+HJntcOKNesWPvmmLldWaCpbAJcf3LH8l7vIoKk1HdDmyWsfZfsSnh9d5h2zfRKWny3lzHiGv3poVgSH4irxI4Tp92y7cnpPOOp05JzbY42yN6SzaUNMsWQXq6b5YUEQg5/+MMffmyDltT7+8DqVUK2NtQxbmaLcl3UENR7erMnLvdnh2xDnUis+Y7+6LsHbZltVzdm5N326bPqEf1yjy3b/DcbvvOLctqB8iuX9iYpWfvXxiUX2nZtv35C0tvsXwlvSU8/a5P196c41PuVdUntb0J6T75149bWvzo/yVbd1SeeiHp1unroogntlPTu/FVO9VvbefJlHVv9p/LwTHVdYn2aH85b7ct41r/VVU/3Li5w3JWn/dDXX9L7Drnd+1cDv6KBS3qvUVwNvNOAgecHP/jBx+nNrjwTEAmuAu4GowVLT6Ck5EVg1gBnPSfCyr0GxwbNlt/PJ6AnKNmg/0TInojRCcQtIa2cJ9K78vX71vUE/qpvQbDtngBawcUCus8lvbWj6nPr2/7zvTbUPha016ZK6nbsTvajDNX32qT2Wz0JKtuHJ4C7dZ+A8glgF6DSL7KU/O88UzZBL/f8X5JTYEtbkEnfNTU7ylZc7/n+L2O8bVNvSa/vsbp118ymRJE6fW+zpMkMJnVB+KjXLGV/n5dnJIuOIdfY2sz7vLy760FYEEi3Vrr9t9ujtVmzyifbV6f1QQvOm71FJvvuVnH6C+n1PWTLSC6p2/cSKceY+fvCPcTKE8V9b9cdNOhM8utiI88xhupg7c7FC66XTNXOnHPr+5fsrR/XR7de2+sOA+tRn13caR3vSG8XHU7zaf3fxounObj9Os1L9br+66lOfWhlWH/N9415p7jVOtSr4+fzLjjUt9XOq5snv9dFT+2lc6DPrW9xjp5ih/68W/OVvza3/r061E7s08k2kfVmencW3+9XA48auKT3GsfVwDsNGDzJ9Ep6Bcn+7fbmBq7TqnaDfO83yBnIDcoF0SXHC3KWHG/fTkG1QITyAjoBmfdPQV/waEC2/gKmBU0rk/WWcPvMiWBt3QvgFpTtosSJVC9ga53qoZleyVeJ4glAvwOl9nNJrHU5FgU+Ha8FkE/6X1D7BGjXnl6Vo60lxZ9DfFf/1QH1SWbdOlvboizXPXHZsZVslmzQDkSwBx/x2ffoJFRmbKnLk6G7tdndFmZ4GRMPtHK+uFW6BMg5C1GVyEOAkYvnqdd3iSkrYRRM0xcPeOIQPX7b198elvB961vf+hgyT3+uH6J//i5v/cLqU/33unYnWStR6+nNlEOnnkKrblwM5Du65Lu/iwx5py2+8ywyS3qpxwPG1J/3XQixTcdSm63uzcj1dGcXJ6rf+or1G5br3KkeOtdsr8SX5+hPFzJO8/pV/JEUrWy185N/ffI7p7aWTJ10suT1FFfWdzy1VX9c0tnytdd325sbK+rHT4R79dgzMyp//e4roq7/t7z+T7/c8S/ptVwXrZc86w9OcaXPX9L7agbde1cDX9DAJb3XIK4GPkcDBCBJr9sTDXgCng2AAvRXoKTASgCtPNZn0BUYGwwLGJbsllg0+G+5gqqC3i23ZKY6Uz6ufS7prXwl0ws2TgRp266+TmO5pHefb9amoMixeUV6n9peuU+Aus8usFrydtL3CYyt/rWhbWuB7vbjBIS1gcqy73zXTmr3p/4ra7f3lmCacVkw3fLaTueg84j6IVP+Fmzf5aVMM0YSeE+Hpg1llkjWTkp6JVNucZakScQhpBI2SCv1+FqEv7lLW80YS/h4FhLIdl5Ir9u5eV6yyV+3R7uV2p834uCr6rFjWIKgrduu98z0SvYk/v15It9BRqfcF+jTfw/683kXLJBD8lr/IemVjLj40Gwvn6nXdu0f9ewOgP1Jo9P25rX10wJBfeP6i+pOX6MvhNgrX3195+mr+KPvefJ5XZhsmXd+83Pm+6nNnd/v2nmKI517tcn1V8ZQrndhSf3uYvOSz47t+i/j6PZp49i7RdOOb2MZ9Zvpdd6oD9us/rQJ54p/1/8VD9D2Jb2vZtC9dzXwBQ1c0nsN4mrgczUA6f2bv/mbD7BcwmmGocHSYGZQfiI9AuWCKslCAcCSMesvKFqAcSJAG0CfMglbbgFQ5TllGxfIrI4r64n0Vh8nsGLfmmksyar8js8TATQTIxFyHLnu9tcCcw/okSDs2J509zT+Hevq0esFQi2rTt5lek993noKvLZe+9h2dux3bHfs1V3BpW36DqzbfCnjFlq3ANuHzilJXkHkST/c911eCZyLR3wvKJasehiV5QS91KU+JL0C3h5sZT30DRJqNlfCJ+n1gC637fZdVuX6n//zf37tT/7kTz79pBHPSuIhwpSjDU50hgRyDTn9SSLl00+0L4LqLjS5eOAcELSfSK+ZKzPpjh3fKe/JzurNhQS+m9HvzxxJEiTzyOBBXPpbM+Z8l1C6mGG9jp/ydD7bV+15Scj68PW7JwJSP7sLKerP5+rXfO5z44+ytfza/yu/fWqn/Vs/y/fGuc5fn+v9zr/KsT6svsTnW3f7yXWz56+2N9c+tTfn6kmuz9WTvqsLzsps/V1U6jV9j4tZknblsc7Gre2H+KB2qU5cfL+k98vMoFv2K66BS3q/4gZwu/8lNLCkt8GrIEqAKfBrUNtg26BfUQQBBQxLTih/eieooMGguYRqSfOp7ieAtgClhNC2t4w6KNnlGv3f1fECOT6fAJHgdUnvCVz+pqS3hIH6m3FYglfdn3T6BLaaTSgQbX3t25LQEsPVWeVYAFgw5z2JT2WyvY6Vba6MJZLW4RisHbLV1eebQVPmAteOueSnh0n5TE9xluj63in1+VNBZFCVx6ysf0sOm0UWgHuYkwsmPfXYE6fdmky21vo8rIl5eSK9vsvquPzoRz/62r/9t//2a3/7t3/76ed87DMHVaFriCN6hATyne3UkF8PyhKUPwF4QXnBdO20xJnPfbfZk5vdzmwGmnK0j9655wIA9XZrN3J2e7n1m5HlOcZVP8dih7/L7CJBFyDQm+O/9llyoi5O/rc+92TjnZ+090R6upgmEVuf6gLaUxhaX7Bz7V+a9DZWSXrrM9bflZSdSLG67MJKy5VANubZz/rud6S329d9rr6wfat/6eLD+mzjk/PRfmg/Es+1I2X1bxdmkKN4YfVhP9pWfSTl3dFA2Ut6n2bPvX418CsauKT3GsXVwDsNGAjd3kzQKdkU5Hq9gVJQ9JRROIGGBufNBBv8FphxfbdH2var/j2RyiXbBQYFQfsO28pnFqtEqP1b2ZaguT3Sba/KUdBqHSeAuCSrIPakl21/QaZtlIBVpoLCBaSCY65LpBZk2S/rcQybkT8R3gKnLiwsYV9y7PiXKLb+/Vyd2Q/BvcC+ZHnJZPvFZ4nZ6lkbKVg2O+iWatqzbUFnD7dyTvjuKGXcLutc6fZI2yzxpRwkCzkl0GYszSArg3MVUg058696YasxdX//+9//kPu///f//mn7I+WRk7K01ZOO+a1aDn+C2EoSkfUb3/jGRxue5uxvGlO3hH4XKQqe1V/nZkmZ+itxUW+SUtqBfHuSsjsjXBjyd4bVs89JSjbT66nU+lDfB+74uuBBnZ5QvYSnNrg+qTbsosrOmfa5/m5Jn3X1+fpO/Vf16pzcZ0/+yLLrP9eHrr+2z5W37ZX0bd3ty9rGU//bXvWl3+oYVI4nX2MZ9Mf8o5zvjfuTgS6WbN9Pfa6+GifexT/KGuPWl9I349LamGWdB7twpMzdVUJ9Hgjn/Ch57pg1fvz5n//5p9/prUz6nZNd3WtXA19RDVzS+xUd+NvtL6EBg42ZXsmtQUUwXpDYDNeSohMAOAFPrpkJKGhqkDeYlwB4zdXpd11dorb1FwRtXRKABRIN6ifAUfLYOksC1WdX7VeXSxpXPkHtExDa8tt+x2r1BJApGS/x3Of8Lgi0TwW1Swj9vpmkEpkCTMurI9s86d9+SrJLTk9E6WmMaisCxJJGwVnfzezccFHkBLRpswsF1L9ZPO2+/eGzJEhSLXhc267+djFB/fW3dzvGyCYRlpxTh2S322z52SHm8u/93u99/OwQ7+fyG7U//elPvwappd72FXkhyfwcEZ8hvRBjTi2WAEL4bI9+mSVWb9zrYgltLEF4IlU7Hj5LfZvpNYtuu9zfg730RbV/xhLSrO7sg9lh7ckxdvzdCo9tuX24mfaO0fpN7djr+gevqx/1sgT1VHeftS/+pb/ae+35c/yO5ZeU1teu3Dv3T36vZeofT3P8KS6tTOuHT3o/+aWT/1rd+J6674p/LunVZquvk+7WP24McMFGW9Dnv1uQpt4e8HbyQR7g5vzXnrX9vpOOXBsjuHZJ71rM/X418KiBS3qvcVwNvNOAQZATVHmnl8AjGS2YF5xRn6SmdUswCtSfAI3Xu1IuCC9wbabCjFOBxLu+LSiqbCdCWTBM3WbdFjwKEHrQ0bZloD+BLa+Z8SmIKnB9R3o/B1QVOD6B0QIOx+FzSK8Epc8ok1ncAnDBTm1lQap6LNE7jaMyb58K3EtAu635SQ/2w/slMdq82VYJWduz77YlqNt54jNub6Uv1u+zPFNSx3eJKBkT6vYAKerhngcwUdatiS5abdaPMm5HRp6SX3UrqPW7W5YhqLYJYUVOsrRc47s/JfTzn//8I/PrwVbIiOz8+/GPf/y1733vex8ZXrZI2zfHgLapxywrMqpPrvOde50DS3p3p0nHV/tS79RHeepUv24tNutmplbSK6h3bJwPLoygkxJv6oMIN6vX+f7/sHdmzbYcRxU+PIMjJKGryddGQhiDCQe/yQTTb8CymP4fPGGMsGTLmpGwCAI/g1eb78SnpazurWsxhE+diHv33t01ZGVlZa1VWV3taD/9hd8zqXCetln73PZbpLWf8/izLXvM4Tcd0bP+qNMEv8fY9HtalDBxayL5P0l6bUcr8kgaPic9+pp12D4sZdiHsMAECcXGbNPud8vY8q7kb1+Fj8f28Rups32P+4828nw7Nur+SXr7t6kd9q+Tj08Z2d6MvpkvKWuy71vsbqfZGvgV1cAmvb+iHbub9SVqwKT39ddfvye9uc5pqoAlgzpPOJCYfBogWUyDsWkCnQCEI42OCE4AYqUS19uguMmeQWHueXvzBMaa9BoUNTBCPhNZ9LkCKbeQXupZRTVo06Rz3zMgcmQPnTVgop+7XSajyI99mIRiK8hgG/I12jfp32U4HVFN1+dIJzJDihz9NXBj+6YJqUkk5K5tHl1hP+4jt9Pb2x3ho62c8kvfEonkPbKAZiLKPnWYRQfkRVfuk8jPs7KctMwWXbbyMu6oK+lIm89EZxPNTYT3ww8/PKK3kePtt98+QO+LL754AOjUn7IA84kCP378+C7EOOl4vzARzpSRrc0pO/cjKyQy9aYd3ikyEa+OZNre6TOTXog325ITbXbfph0+1Ms+Cz1FDiL2iXab2CVv2km0N+3osWH7IoIMqZhIZ/vYJlrtk1oH9oke4y7HkV0THBZorHvSXvnj3Hf/THJDinpumOYV+yHS9xzVvrDnpNXv9sNXc4rrt04nH90kl3HqtjeZbF+80jX2w337xZTBdmH3BXl6wWianyG9PRdYPnaleK71XM74QzbKor6J9Pb8sGr/vr418MA0sEnvA+vw3dwn0MAZ6QVcetLNhOZoVJONpCUqMZG5vjYBGoOGngQN4gxGpqZ7omUibqBq+Q0A8/2M9CZfg5gGTS1Ty7sCU5aRMiZdTu07M4Fb6gd09ap6Ay0DHco1CW2bmQio83EfcpR7E1F1H3Vbm1Q3yEOH1GtSaYIBcM99IrvsejApaVuCMKIrFkVMbEwUQjhDWHmVEPZGG5t4mHQRpTFpA7w64uYyuU4b8puoY8Z6ZKENPkyGbawctATpDRFNtDaE94MPPrgncz/96U+PNj399NPHc6lpB7qG1OZ+QPOnn356dCPbmXM9MuVeIsAh0WypDumNLBzW5bGB7fUYNhkCLJPGi04mG4DyyD9dt33Y32GzRHpD2L2AFNkT6c2/6CPtMOjHfiHN/Xw3hBP/2vaPveCX8A/2mc7TY6nTW6cm3LSJMbEivR7fkx+bFiXs55r00n9uwzSfuN7Jb1LORIqdvv2F/bvTTTZn39x+iX6CWPYcRz/bF7cu8Sln/r7b0j6YcZ10jrpi09YPMmIH+c2uje4P/C6LXESxaTdlME7sEz2eUi7bm1nEm2z7CWDPzrI18KuogU16fxV7dbfpy9UAk+m0vZlnBidy0qvITMKewFeAgxYAekyQGqB5VdjEq/NMWjGoZSI2CHYUxoDK5JB2UbeJToOmBhkN6lxu6rMODWLQ4Rm463sNwii/Qf8EeklrQAFoawJmIGiw1wQNYEz6iZAaGBr40OcmvROpMZBGf85j0mn90C/eXu+2IHvsny293uoPWAt5sb3Sv8jg+5bPMob4QDgBdrSfRSfILif6ojfsB7LFM+iRKWV4+y1l5B7tIgqTaxAtdJqyIcEQ7BBSy/ro0aMjuhviyqt48qxutjiH1CWSm7/k4/CpENlEOznEh4N8cj/t4PTipOFUWKLgPPc4+Z4z+2BsT+TE497p8j2kFxDOFudcty4hKPYlLDSEyPfpzRw8hu11tDRtY8GB5ztNKtEJvm3yAx6jHpc99qff9m/2HejOpIdt5iZnjB102T6xx6F9YvvHK//psdey+l7PQx6n9iHWx1T2qsxVG+ijifSubBLff0uklyhx683zNf3fhJc+w+d7cQab93wwLXr04wWtM8aJx4DHKf4J2dCJ53wivU16u6/2762BrYGfT1c/V8J/bkVsDWwNrDXABDkdZOVJtUG7QYaBgwHQFelle2KTTCZqIhoGD5ZpihQ0kDNRbsKGrEy2rSWTC4NHAOBVpOAM0OUez0UCFrxC3m2bdDldM2h1pOgM4OZeA49bSG/yGexDRiACrhP78SfthkQagKUMfjehn4h4A0vaNPWb8zdpsSwQPMCZgWHqC4Gh3gb3gLQGpAaGEFOekW07ZHs/25ohvegQcErEKP3tA6a8I4MyUgdEHjKb8uhHyD1EGjsgIo1NJX2I7htvvHGQwJy2HPLLgVRJl/spG9IbeUJ6E7GN7iD1RHcT1c13iHHy53dk8EFWRKhsexPp7UUcCIX73zqnf7nPwVoB9zxPnDIjC31v+2lfw0IA8qYuv4KIZ53tM5PGpNf2hR7YYu32YX+2d19bjf9pfJjYdj50g5z4LJM1+6AzuSZiN+WdxpDnnElGj7NbSK/Td9kmkVO6njf4zbxl4tk+0QSPcWj/aZulbtrDM7OUOZFf7Adf0P6qSS+2eLYgyDjh0QjPg5YXsksbjSEiM4+HTP6duSWRXny554SVzvf1rYEHrIFNeh9w5++m36gBk97XXnvtAKlMeCaFnjw9SXllvwHUipRSJ/d7ZRogxWmPgAdvpwPwXzXTQBSAC3CDVPAbgE/7DFqQiTIaGK0AZstnYAIxAsx8WaSX9hCpnwBvt8OkF8BhIjHp0fokP/1iuzBYo40uz1uGk5YI5Ir0NvlMOkfM6Av606DQoIxIJnaWMtjCS5SNCGjycbIv5U5E27bsnRJNqCIT7SaSiU5oC9sHITvISb2ASbYkJ59PVw5pI/oL6U1ZkONcS3tTHmVDmk2Ik57XFEXGgNmk/7u/+7u7LJYl/0cffXT4DoheopzJkzpSJq8pghSnjESFQyhDclNeTn9O2lxPOUmTrdPJm7YAknlVEFumJ9Ccdk5g3P2AXWLHkA0W27Dl1J86U150kfvTIT6Ac+wtbfImhds1AAAgAElEQVTz1+gOMsBiBT6X552xi97+iTwsfrh99kfowz7LY8BjHyLSOmgyNvkQbMukHVtsv9f+Ax9j3zsRvFv8e8tmH9t+2aSaBdRJVmyjiWTPcT0P2Kb83T6JPOkfbI1yvYjSuun5yWdKuF3ua3yjF/OsE3RAvyU9drYivsgF6XXb8N20o+dWy9E7yVrXKWOT3qsRsO9vDdxrYJPebQxbA2ca8ET58ssv34X0ZiLltRx+jtEEBDDlZyJNFAGWK6BjsO7VX5Msk1pP0g1imlwZTE3bAz2xQnpXOvJzTiaFBoQAG7f1TMZJJwbtBqQNygEQK2DVwGe1/W0CYF1mfnvxYwJw7q+VrA1AHWlgG6iJ8CTHBLgNAB3FaF3aVk0aiZKwXTT5Qsh+9rOfHVtsQ7D6lTEdWYQQU/8E4CGYKd/jArmIujqqSzm51lubvZDETgl0Blli3HpRydEW5OXTkSWi2pDG1BFSGr2w5TivJArJTWQ2ugoxTb78TsQ3bcu1bFkOgc2BTvmefCGPedY1pzaHOHIIF+QQ4p7rEF+3A7m8SwL7oI3TQpxt3v3A84YsQEHaqQe/563g2AyEhU/6gb513xGdpW6TG9pnO8q1jvjmmrc3e2y1bzCZNQnyWEp5Ho/4niauLtv5TbrIO/moM/8G0aXvuk1npNW+t+vHP9gn4nt7MaD9IXkYs5ENfeKz8tuksOVsP+4yp/mG+7Zd2wp5kKN1Sn0eA34kw98pizGErlovvFvbOvTCEPmmunOv/ZMJuEn+NIdjF3/yJ39y+E0v8PTvjfK2BrYGDg1s0rsNYWvgFg1kgmnSy5Y8R9Ea1DnSMoFKT1QmSExyRDp6sl1N9hMAMsiiPpMGJtfI3pPrFCmxvkz6DA6/COmdAKNlmkieAVBHq5APkG4wZHCS797+1qCL/mj7MJiif1yHv1+RXpMVk33625GiaTFgqtdgEgDovrH8BkcmGaQ3kWFbLe/NjL4gM+5vg85cn7ZmTzo1sccmiPCGYHuBogEw5MnypA4/HoD+vADQkTjqNfinXoA9oJ42Ry8hsBxIlXfyplxOHs4BVvn72te+dhDaENuU8eyzz96f/o6cOeAqpDhEM2Q4n5B9XuUTPfEqJrYVOyLKeEk+R5rsf5ro2L/gAwDVflY393hdEaQXfZjYmnxiJ44O0/+UbcJrckd/NEm33bNoQgSuSe/UbvevbdGEEn/YpLfJp3XZ43HyL11H+7f2Uehg8pP2P2fEtHVgO3e59jGTD27ZIL0mhRPpnQgvfmrSBzrxvR7zzo8f7fm3y8amsScvbrWfOrMb6mbnQdtQ+yHXa/vp/sPWrMO2t55/Num9BcHtNFsDhwY26d2GsDVwqwamSK8BNOTLgGpFeg06qL/BE2CxyQ4TKJ8NKDwpNlAC3Lr+voYcvVLu33wPKOc7ugAsdjndjgZpBoykXcliAGRw5vQAsu5f63kizN3uBqX+bbA1pYN4AwoN5kwuuu1npLfb00DV922LvXCSdI40TAAT+w3JSuQx0cz0c/o9Eb8GrqkP8JjvPJNp23A9kQline9+XjbXQyiJzkJqbNOATi8C+f5EGKwvTgeexkDSJb+ji7mGzSB3IrlEeUN+E+ENGQ1hz2uHoqtEbvMvZeU1QykjJDb15zqR85STVxiFMJv0pq5EkXlOlmeceWcuz/MSWUTH9G+PPfdbE8CJ9KLnyMEuF2zaiwC2bxNZFiVMSBk7jrzhO3rxLXWRN98hB0nHoWOMNepikcIy2T/0eJjIF21sP9GLeu137BOxwSZm9EH7DduvI6XTPOX+beJF+e0fPSZ67slvLz5NPq3nFPqqx/7kf9u3up+n+aL96zSefa19Yfs094XHtn1Mt9/joYlw9yk+A/uwf2JRMfWSr30h/sW22f3lNqb8P/3TP92R3ltB3E730DWwSe9Dt4Dd/ts18Morr9xvbwaAnZHeTE6OhE5k1EDeIAiw0aSZCbNBoUlTf2fS9GRp4DJNsAaKTcgMhJjUPVk3oHZ6dHBGLFck9grUTeDHwNcAD7CB/icA2jJOMjdQnvJY1w2amqCZgOR7R3qtywnAN5A3gJv0ytbVBpzYWT5DzLJ9N6Q3ZCs6DeElimj7SH0mvY5cWNduhyOEJsdJM22/d+TDoBI5HJmb9O0+mkCm+yCk0lucAfaMbUhRZEoEN+/UzffoLCc0h8Tm1Peccpzf0SMnuuY7Ed8ccEVfP/fcc3eJ+LJ9PGmio5BkIr8cIJZr6QveZ8wzgGy/JUq9Gju9k8Sgnbbh6yCxTWYhvU0QTT6jk+TjmW/KIIrd48hEmP7iNU0pF5KSdER6cw1iQQR5RWzpd9vHpCPsFJto0mS5m3BRR/tsp4P8THaautt/UR+fnl+u/KP9chPXbse0QGb/2WWhJ4/9ns+mmRb5V360SSs6ma5jf+6z9q/92/6JRzHcdmxqWoTpRUvbCPbrMzfst6wLz4ntr02q7aOxrZQf0uu2p2zGyKTzfW1r4AFrYJPeB9z5u+k3aoCJ0pFegCCgHODXBADSapA/VTsRo6Q7I72ZEB2BmMpdgUqA2Nkkm4m1oyUGFEyuJpAdMet2N+GwviZC3GSsgVcTOcD+pG8AvQEb+luBrjNyvupHX+9FjRW4nUBnyuF5TgPlBpPofCJ7DcTd9tTZpLHl43VBIbz5Th7AnPvMBBJZ/My79Y9cjmQxBnIPANr6TxoirBAc/077HLWZ+m+ySeuJ/JEhhJI+ZCz4md7Ik3SJ1v7gBz84ori/+Zu/ebyTN+mef/75Y3EA8hw9hrBG77kenSaCG9Kb8pMu/7JFmr4hggnpZes0h19xnQUH64WDrZosYaNEiOk7rgPoUybR3cgFmUTn0U+TXog2RBdfQzlEivN7tRDiPIzR1O+2QvCJ9Jr0spDifrV9dXvbr0x+qceOy2u/3/VCeEhHm0x63UdNSi0f97r+JvDd3kl+X7Nvtx/3eGk76khnL1pNPtLXiFSv/K/TdrvbD7oPkPlMp7ln0gthN+nlmV7PK62z7ivGH+M56U2Qp3lu8tPkc1sgt4z1jKU/+7M/26T3ytD2/a2BX2hgk95tCVsDZxrwpDltb+7tkQ2WDOp7soNUntV/RXqnSI7L80EcBhZMwky2E/kzSTHwaRBkYmrA0ECmyzDIMnlF/iaCDYCcHyByRnq7XEBPX7+F6K7IVLcZwgJYMYDxgoKBE4Ac8jfpxrpostnp/buBo8GYZacfE6kMScu//BGpy3dsz3bdxJvfbV/kgfigJxPLkBmTAtoBmconp/R6yy2A0ITKOvB3tgMjT/I4ckgkFLKddDxfTJ8mYhvy9957791v/c73kN9sVea0Z8hqdBl5eUdtrvPu3byqKFukQ46JpEPmOEAqvxNxT7nT6ccQ0hVxMsC2/rluGwF4ext17rPox6IA6bCLlOUIvok4fYbtOYrWMrCwl+smvfkNwYr+3CeORE8+Itewy8mn+JoXFSfS1eOw/Sk+FBLv+cE6sw9q/be/dcQQ+dofMZYZTybEV+TRC6H2Wy0jPtdt8uLvKq91Zn/teWSaK6hvkr/b79+TPi0z/sK7tnyfvnN7KNMLYp6DGIOx9enP8nk8dlr3n22IRcFNekf17otbAysNbNK7bWNr4BYNZMKB9GZydKTXQN+TJcBvBYxyvUltAwtAtydJg54r0mvQ1eCJSbRBTk/4LX//XpHeCdQ1OHHdLhdQYULV9wEZE1jnGvqbys419Ndk1SDR+mhb6UiVy4FUN6E1eDMZtB6RvyO95G07S/omnE7r9vQ2O+45ukf0LOQLgEWkDiLCgoqBvuVoGZuEYZvuY/J7SzF2S/vYNgsBpz0Teerx1fYESKcNqcukGcKKLUOK6fcQ2MiTrc1JG2KWLc75noOr8pfoJK8ZyicnPIeo5dTmLCxE9pSVQ6w+/PDD4zl5yCWHIfn0ZkivT2/Glhzl7O3r6JL2AqptOyYJ6JRnuIn05jNtdbQWAoMclI2fgQhQhvvNi3D2gfQHvtKHaKUN0Y0XKZIO+6Be+wfKbtLb45/f7R+acJkUY1te+Ou2UO6qPspnscf+v8cp45A+nfzjk5BexiA26HFs+SGBk/83KWyf5bb3To9ui/Vrv2k9reYIl2Xf4Ov2V/icnmvbf/fc0DbhRTki2dTZ/T/ZjNO4L+y37ZP//M///HOR3tTLgl7PWfv31sAD1sAmvQ+483fTv6AGJtLL9s0GOiZdrobrTHaAcuf3JOr7BlBM4k16G0wZKLhu6gC0TsDQk38DF2Tx9umJ8BjUTODMpLeJWYOTCdQ1KASI0R5W2t0Wg5jpdFWDKMCngZ/l6AhmgxrIkYGh+2Tafm4Cxvb51t1EkCfS60ipgaJBIPlsUyFgHF6FvJCplAMxRP+UMckwgUjamPSAuejCJLNJskkd5CfEy8Cwh7T733olHcQBO6RO0kL66Ufanftpe569ffz48d3f//3fH+1I9PbNN9+8e+aZZ46tzSG0IaZJn4hw8kf25IUk51nfRHhzcFVOdE6UOEQ5fRBSjA2wpdzbm/MKJMaY9ZP25be3r9O/9hGMlzPSm7Ka9OY37+WFHPnVRhBO7BsiAPGFIJPORL3HuX0pCx3kZ3EGu0l51JE6p0VDdNNj1/6V7/iHJjaMifa/tjH0MvmeM9LrfuKgwCbpvUiw8tW3kN6WxeNpNZ/Qftfrtrv/W68us8loz5XWb/cBdeAbJx3Y/lyv50La6wUw+4f2CbYb2zE6we6808FzG3L3XDXZiYk45aYeHsFIHSG9/bdJ7+dUsi9sDfxiiP78v//cutga2BqYNeCJMpGb733ve0dCAB6kt0mjJ1WTCQ6rIRoBMAWc8LwgE5xJkVd6mYgn0NXAoSdtT7q9kj5pYQWoUs4K9NH+CWhbNwAWk1/LB8GaCDF5/dkAy6TP9+jXq0g5/ULeJk4TKGz9A4am68jnPjKBBJA5etZkEAAEaGtwR3rbj0EdOqCtfjUR+of0NZBzv00LGC2/Zc+9jIeQp1zPFt/UnesGwz6UKNd5TQ8Ex2DYAJhymuDbltJ2iLH1l7ZkLEaelJ/PkNCUFdKatJxknd/f//73D8IaApvFghxG5UcLIKopl+d2kTv1pO057CrPBCdtyg4RhlimXeg+dUeWyJQ0PTZMdJpc9thy2tWiAHpkKzXkGz+Yzya12CCvbYocRIbJl99Eo5IfQovN5V506+e7iTCzRZpIr19phZ6wd9uExyD1nPkP+8eJdE3+w/6NLfpNjlZkr22ZZ66xzZ4DvFhKP+BT+I192E4mn9Rjp8dP+23KP/Nv2MGK+Lf/bDLapN1tZPxHN47IQybxWeSxj6WtvdOjx4AXHZrUU54XWWiP/Rxjrvvc/YKfzKfLYHGMxRfsCLvP+NgHWU2oZV/bGhg1sEnvNoytgSsNMIHlFNaQ3kymjnB5wmpiQyQLgMXk7IgHeZi8Hf3iXk+c0wTegAEw4rRMqpRnMNLklrqn65Rp0Nf15zdRqCY7BhCtvwaXJlNNohvQWV8N+nwPYPE/TXoNvAzwkNtAyGANMEbbKYd+s52Z9LYt09/UY5KNfbh/U0/IFK/Q6QggoMugMd8tp0mEFw1sAyb2SZM2JBLKwUvUE9kgvSnXxIt6JuDMvW43dmdZ2II4kV5IGaQ3+YiihJjmL/neeeedIyqbaG3qzPO8PHObNGlXyqANPsAn+XM/UVtIL79ZFIPkRf6U6+2NbVceTwHFHk+THTTQ7/TYEIdvQXrRBXZkn0Y9kd8+j7KJFKNfyurncXMdv4g/4fltbDn64L3FSc99fE/7GvsBSG37OHTapBefMt3H5uyTInvk9LhxGaRtkoSM/5ekt+ePbt90v/3Pag5Bf+2PPIfYf/e4NflfkV7Pdbbp7p+u07bQO0lsSymzbb7nmPa/PW9bp102+mWsM0byCemNfJv0rqxuX98a+JwGNundRrE1cIsGMslmezOkF4KSicpbkKZJHgAIGGUy95Y+rzg3sDK4aNJnOa5I5wQcPMFP3wEnt4BCyjdJBXg6+pD2GEy23BPpnSKdK9nRlz8BF7SHOv43SK+BUNsa+rHdmGjaLiC8Bk7YHzbY5a+AX4Mz+gQCwTOj1o8Jt0lu959lMLj1OACopv1ELkN6iYwZDANwiQZmuzCLTiY23fbU7cUCxortiwUs2o9NQdawu5AqDq1LWhYGQipz0jKHU+V53kRfQ4ADTEPAILWcNgxpZHEr5SVNAGxIL+lyInTe85v25jlgwC7PeUOmAN7YArtJUi5RdNrc/qMjaQB5kwp0knqIxrJt2s8sYh8mrixo2CcA3nl1k8cpbYK40ofYIfdpR+qib4is+9AtSHUTG+q8Ir0mIvbDJr18x8d0nkmXTXJtk5STz+jcCwf2Aa4P26cu/zbJW/lGj52JeHoeWBF1t6nnC/s3y+NF0ZbBsk5zF+O5F+Zcju196ifbpeUibZNez1upB1v3oobnmF6sXM2nZ/rCV6YtjDsWOvN7k972/Pv31sBSA5v0buPYGrhFA5lwHOkFlDMhQU564naUymDCkRAmXgNOJnTKayIIIGhAMwGcCbAYDDR59O8GxW4fMrpOA5BcN+ltOSBkBolca8AD2DDxmkCS9dU6mu41iGlboP0TaLOMKxuayjcoatKW9l+RXmzPaSG9Dezc5imqkvvIAOElksjW/bY9R2m771oPBsjYXNJQRsYHBDKfJtlEOW2rbG+NTEnL87I9Tjy+JjBuAm4CY9Jr4ku0BbDJidYhuG+//fZBSpMmB1o9evToeCaXLYnolfHAdmpIr31JTm4OiQuZDulNNDnfidjy7CpENyTZ272JAKUuE6CV//BBX6ShbH6jkyakLEK0T0h+yACk1Ysk2BxbnqnHfhDSm3ZznXy2o9TDc73okygyCypN4trfpdwmHZPPvMW3UBZ1esHGPqT7w33V8wRjJfl70WJFsKnL/stj8cx3Tf7YPmflUzzOSAPpc9tNNN2Xk+/ytR7jJr2tB/JNpNf67e9tC4yPyUZyjfm9I/not0mvx8pZf7QfmnxFfNEmvauZd1/fGhg1sEnvNoytgSsNMIF+/etfPyK9mZBYcfXrSHoSS7lEM5rMABAA+ZA5R38BrgYoDSycv9P1RG1gMJHHCQwa7DQw7Amc8nvlnboa1Jj0rkAFoNm6ncDVCrQabDVoWtXpdn1ZpHeSP+0gYpk6TQzQpU/gtB5b1yYMV23ufgPYcXgVZA/S25EqCHYTevoTO2ziYKCP7lNGyG7+EaFkISn3IGDYIYQq+QF93V8mGpbJ9k8a6986pb94VpS28mxudJWxH3L71ltvHc/zJlKd7c15npfnVZOPrbeQRG/dNugPwc22ck54DpGOXnqxAP3meu6z5Tv69fOvHm9878+QSvqC/pmImvs09gKp9VZny8V9tvdCUDxOc81RYRMQ+p3XNuEL8Y8m6N7+DDHHP9O2idx4/K/8B9dXpKpJWae/Ir3YgvvYsk7+rwmoZTd5Tvu+COmdiD6kzYtEtgVHaieC2qS3fdxkl20jHt+dvvvXPh499XzhvjS5tN5dp9vbZWGPrZ+ei+37bCMeM61/MANyuQ5sfpPe7qn9e2vgVAOb9G4D2Ro40wCTVSae6SArQDGA3ZMboA4S0dFgE8+JyEUuokINKPjNVsiul9+p05OpI6YTSGldAJoaKEx5mzQwadNO69JA2+CT+k0SV5GOJjQTODKAmkhZg91V+y3XGSjr/BNYtj6sXy8WkK+3F3dfGhgZaE06dZ+5DQFukDmik2zJhWwAIE1Iudd6ty1CKrG7BuU5HRlSiMyOViZfCKSfgQX8GVC3/ZOGrcDWB/pPmpTLuMz1tInf9A2nJ+c3h0xxQFPSfvDBB8czvBxila3NiUCzHZr8bA/u6BO6CWFO/akjp0AnPe/BdbTT/Rg50gafnIwvcv+s/AfbnyFIPVbbL3GfCBcEmPoN4om0Qmyx6bZhCG5vEU06tvdSbkeheebV9mVi3OOrx2MTEJMm28xEiGxz7R8o92oBgTZbz12XZW5y3OP8SUlv2wfys2jhet3Hfb39d/tft+3Mj9r/u0+meYdx23q6Ir3MB/jQ9r/o1n3oOZsxw33Lgcw91ltW+t22jxye92xr+Ciiv3t788awWwM3a2CT3ptVtRM+WA0w0bK9OZMOK9ze9sgk6kkw39kS2VFdymUiZJLLb8AkE/dK+S6zgX/ymBgwuQNaqHcFKgxODSiuwIrr4RnNBoi3lGEAZbJunVjGJl+AFtfltt9i0I6UTOVNIKzLNbA24XLEpoEXdTXZob6JIHe/TsCx20C/cIJw8kAEQ6hMgiBkRHpTVj/T2aTJoLzLSnnZzssYij7SLkhbfieSGeLHKcY++MjjcAXaIfG28ZTrCLIXrACUlJ20kNfkiZ5CbtFNSHv+haTmOttyE6VlQYwxSlQ0ZUO48x1S/Omnnx5tTfqUR6S9iQPjmr4yaWy7ufIfBvQdtUpZJpCUDRklr5+hdX/TnxBkbJkorHcK0Cf9OAhlOOJo/wqxpiz85vRYCfVP+px8hNuyImuOdHqckx79mdSkXMhQ90/L4Xqb+Ji0Yd9flPRSxuTH8EkTcTeZs7+zvPbft84f9k+WzYsC7V89B/Tih/M14WQcmmTi2+gHR+K9QIEMHjPT/IB9mIBPfUo56Jyx7zMO6AfyY8+b9N4yk+80WwOHBjbp3YawNXCLBjLhnB1kZaBuoEgUrd8jyQQWYJzJmGhwPonwBAB7e2sDIoMyg/pbQAFgoCO/VyBhBQ5NoD2p074GSS5nIiwNTJ+U9BpYt45uIay/LOk10PqFx/21+2ctTXrpf0BPgz/ymtTQNvTdwHCylwZm6IDTiXM/JCbgL9t1IQ8mpD4oiZ0IbpvJLScWQ2rQJ0CT7bxELdADCz+5HwIZmXiFkIkvdkXfAgQpnwikCYOJEeMTAJxP2mfyz7iMPec5WrYdh6jmXtKG/OYEZkgrW7ZpGwsE/EbPvKYp7/xNlDh/aXOIdf4c3bSfiKyRx4SR9tqOzvwbkTyixU1y3f+2HYP0+Kls8/azyhAWdJO86NUnUfPMrnWUspGfxQ5H303s8p1FxdTB87zsDrA9UGb7lis/2iTD+oTU+Jr9Xz/zyXhru0Um9EZ5/9ekl3ExkWn7T8vfMlvvbt9EZJ3XPs/jt3XDPdu8/U3X48UP/JF3sGBrKS+2bX/mRYrcZyGrfTkyet4zObcNtm/0Inl8A+N/WsjJmNqk98zD7XtbA5/RwCa92yC2Bq40AODPM71/+7d/e/8cZgC5ARMTuidoolgAdQNYA0FAevIC3PyOQCIdrDaTfgJdKwC2aicTMJN7g9sVoEm6jlS0PgzSk9ZRn9563eTNhNMyGAx1WxvAokOXDTgCaNNu0lC+iXy3q3UJoJkAlstzulx3pKpJrG2iARPArcvrvrKuDAqRM/VzKJP1EXv1K3ewbcpgC3LIzgTmAHspn3Z5m2vAnLf/Qo5SVi8g8X5X2xL1+/li7IsxEln9Hlvs1VHepGFBym0z2GfshtSmDYnoZktz/MEbb7xxTzo//PDDu8ePHx/P5eYwq/yOTGlr2sBW5cgRspd70UHKfO+99w6ixynNifRyj6hy5OaVTslDX7s9bf8ToMaX5B6PRzgi2aTS47btnHbQt8hCeY5URd4mrxBcxiDl4FfOyA5tJSqWPJBdxm77x8mPmIBMPhK5GXMez/Yvvk85vejSJGgiefZPRMWnxTN0hp/Avk0CV37JPt46NpElDfVYl/aVtLV1a3/Tduk82Gja4b6kPvvUlq9/dz1sf086ymPnBXYO4e3n4T0fWgfehXX1+FDbMfLhE/FVXgTBz9nuGIORA59Hm77zne8cvsB+uOeu1dy/r28NPDANbNL7wDp8N/cJNADpzfZmk16e65uACxO1tz8bdDNBeVUZMJpJ1eDNBIdyAToT6ewmNhhZ3fckT5sApQZJLs/1e6I1KAJUMEl7dX3KQxvR+wqImtAZ7BjEQg64Rn1NKJu4AUKuALFlmwAZ4KbBO2lpo4ErumuQbcBEGoNa95H14ba1PKnfpBdgCKn0QUIT0PX2Zt836UWHLHjEHjg0C9tIGoNSfnMyMXZo20teorGAZXRGuX4mHuAIaE2Zuc9p1diGQWXyUDaHV2VLdojvM888c/fDH/7wILC5lwhwSC/P5CYKnL/8DuFNOgh92pWyU1ZkSNosIDz11FP3Oz8S+Q35DWkmEuvng9NWk0rb3y1jHmLfgB7CyjjNb/rOYzPf0SXRW/rd/W/789b46MaPZ1CPo82WDZLS44O+zn22l2P/TdTal1i2lZ+Z/Lvb6fvtLyA1Hv98N/Fr/wRhdH6P7/bVHtftk9tPTu1s+ZynfReyNdGafPDKDq0n+rsXSL0g0n6Ounr+a/3zyrCkb9KLbh3lbXnxb7Z7Fnamfmz/ih6d1vZCP0L8aRe4IAto7MaI//BuEfpxk94nAHU7y0PVwCa9D7Xnd7tv1wATbrY3/83f/M394SoBo4DsiRAkn8F4agS4UWZH95icAW9N2pD6i5DeJkOUAcg34AJE0B6Dim4joKfJXpMfr6B7Rdvp/N0gC/0YhBnYrECridbUN18W6e22G/hZzxP4oZ3IYluYokYGS9y3Pt3PKx1NoIzTk3OP8iC9Pn0cwmLyaHuxzABZdGDCEqIWksi2XqeJ3ERPUkbqJ9JLOsCr9QVIRJcAWQ6yQteOROaaD5xCxkn3KSfXc9hUyC1k+9133z2iyXmfbnQW0ps6eE1R2ph6EsHNmGa7N68gSpkp76OPPjpI8dNPP33/eqIQ4tSTstADpDl1oCeAM220vRPpom8noI9t0n50BBBvnWEj1MsiXRNfjw2ThtSHjhO5xlapr30EixMm3u4j2yWy2rtPY9Q2d8tM0D7Nuj7zr4wPk7bWC2X7uhfBmjDZl6S9Tuu+af8ztbMJssm8fa7nK0gvNtVE0b6nSfc803gAACAASURBVGj/tu12uS2b9eM566z/eITAsuZ7yjIJxpdQJzqdDmjr8WbdYJe2d89nbSvIxQ4H5mTKySMmGfP4KrZbe4fLJr23jOCdZmvg0MAmvdsQtgbONOCJ9rd/+7cP0ptrmZQ4qMaTfhM5Ji+TDQOTzmsgCehHPtIyIUM6b+nBBiYmi1ekt4HKVF+TT/IAzolQGUgZAExkDHBs0AcoIO8ZoE0aolWtK3Q4RWwMKolETQBw1RZko/7O2+2JLI740+4Gjya9fHcky/qcgHQvLKTtbGNmqzGgj+fKTF4hkqmHCOy0vRNAmbIAmC6X54d5HtUg0mSeuqkLPbqsPr0c26Qc2uxxaL1CUHMNwgT4Zpxjw/nMluWQ0bxDN0Q1hDXP4b755ptHpPall146dJMobdInUhNAG9IbuXlGj23hIf8hzGnHCy+8cJSVawG7+ReQyzZzXoMU+SDd7VeaMKYep8FeaCOk0/bihTki0h3ppc/QG31E5Jf0tjlHyNrmkZE+Jh/lJC/fTYY8bkzSTR6wCRNPrrmsTpffRBs99jqd29j3eny2v7LfbNLrPmn/OpHFHh/tn+y3KQ/5+E3fY0eTD1rNPz3H2B+5bpdpW8Mm7X8nv+v8V/7frw6zTeS7x1DKxH5yb9opYp1PduPFB3w/i0w9LtHNivSii3zim9ktkrx+JGOTXlvX/r41cKqBTXq3gWwNnGnAJOt3fud3DtLLhMS2yIlsMDED5nqi9iTY4CD3WPnllSKesL8I6W2S2G2diJDlWYG0M50Z/PT20yaf6LLBe+vEcqyA4iST2w+AMhH6ZUkv4KdBMTpwpKfJLvJ41d7thjC67AaWDb7ctjNwTrt5XRCLEuh22pJuogIJIRLcNgOYpb8hkBxG5XfXktbyul1EOelLQGkIO6DSNmGbZns2sjN2TLIcKUxedmdQD9GeyPT+++8fpBSiG5lDaPNsb7Y75x29SZ9nfjl8K59JkzpDeiNTti2nrmxrfuedd477WVQLsM2zw7x/N8SXQ7NSLs8Xs9jgSDZ9YqIFkLedYncsSrTNYBtpPwf1mPQC6HM/8pgoEZXl8QwOooJUIAf94UgltmJ7p/8ss8lzt99R6sjHQXo9FlbEyiSLdnrM2Y/bn2D/Xc9Ejuyn2pfxm0Ua67rz0X8mWz2v5HfPPfghk7jVNeyNutvP+bp10PNf64ffjN8ux/JMfoz8Z/MTxNbjmfkm91I3OydSHotsjPvo1f7FBB352mbpN3TrZ7JXPqoXGiIL/in1s7iesZDxBBEmArxJr0fG/r41cKqBTXq3gWwNnGkAYJE03/jGNw7S68OpHAlscuIJ1hMeQMbEoIELpBfQaTJi0nsFqhqsNHAyuGKiBlAAXJpw+neT2M4L6GpiB2A0GbFeTFzOQJvJ8gpMGiBBnLpvGpBMkY7JTogEdbtNeim7gRyyNBFDtgbbDbjRV/exo5yuG50iR9oYAtcHuKQ8P3vpaG+XYaBo/RggYgMmvIwbk2KAJ8+tIUPAXp8SnTZG7o5Atq1YN+4j0jmSBymNTgC81JH6icoyNvM8byKpad+Pf/zjg/Dmfb0p++OPPz6u8zwvJ7EHwCZP/kUfIbjJGxKd/ETYU0eu/eu//utRLwthAF3AL5FOAH4f5JR2EH2lX7EbItitM/cdW8u9/dL3IQ32Xzx/zCdjHQJuotM7HHrcEYl2O03uSe+ysclca9LbY5ixwPX+zRZy2uD7jN8e+65j8o/tp+xnm/Sy8NUky77E490LFsjc9U3kra+Rxzt0aGfr0PZjn2V763HIb89fPc/Yv/WcM/nCVV/2ohY6hfROBLv7pIlp+3R004u33R9OZ99nGdzWpKcP2E2RfPjs3N+kty1y/94aWGpgk95tHFsDZxoAGCZNSO9f//VfHxMO/wyKDH4mIGLQwCTqSAfADlDnrX2AAyJwJlVn8jdxMrjL91tIL+BpNdG7zK7PZNKRQsrkGiQIwGpS6sUEiDn6u9p+bPJMnQYeDXhIfyvppV8a7FFHbx+c6rNeKMf24/a7Lxockc55nX4ivdl+S/0Gpl5YMUme5IdwGMAa7CWPCaVPDDb5Tf1EM5I+6djaCxGG/HnxAluwHRLx47U/q7HpLbORhW3FSc/zgPke0pttyGxtTrqf/OQnR8Q2dXzyySd3L7744nEQVSKzOeiKCFMIb5Pe1Ms7frNFOofkpayf/exnB8FlMSLpOMWZQ3nSdiK9kQOg7Wdrae8VWOeZ47YrbCtym8RCfj3+Ylf4JRMK7MHElP6DiHt7dWRwX6ZcDgukjUnjaC7br33NBM757CenxZEmtEmPfa7IZI9X+/j+bv8zyTIRWRY5PLbQU9J7/qD8HofIge/0okDk91xkH5B7RNLtRyfC6bb6PvrvPKv5y32QNERKLZfHsnXq+Ynr9mP4Ys81+Y7tYMfJ0+NmIq89Zqyj1SJC++j24fal+W5yyzPz9tf5vkmvR9P+vjVwqoFNereBbA2caWAivWzN9BZQkzsImwkUQAQQwKSYSd3EDxCSCY7oFpMyIAxyDAA8k79BB2CjIwoNmCay2KAQMmPg0eTPYAdQYfJFxI7FA5NeAEkTMIAzoID2N+gxOEqdDagAN4BBt5m0LX8DWUd6G5gBThuYTXJ0xAvi2gTW/QTxa6B6C+kFxEF6yUOZ6Ny2BiAzEKWPevtrg7mkC4HhNNLoLfZNvfQ/BJH0ycNuh7Qz9RD57UUYZEbvgFzGI1FUFqwgaLwiLL9DOlNn8vKKoeRLvYnIhmQ+//zzRwQ2z/dmW3KIcPJBeikj5SRf0hDZje9IuZEph2IlbXSSZ4FDQEOEU350zb0Qj7SZd9qiB/wGOozMfcIrEeHUx2JaykYn9h22J+yefvIz3BBWCBdjgoiaiZQXhbxgZ/JsWWw3uR5dtYwmFCZsJiYTSWnf1H6zF3Q8btvHtV/Ad7TfbH/bPqp9jvWFfeKf7Oe4xvjEz3da+tp+w7o36UNn9tP2S9iZfaDnPV8/07V1Z/kYt7ZD7/Do8l1O+wLa663NTXqp22SS52e9m2CyCy+mtD/nN/5ywgbWJe1iEYPxlfyMKe7lkzYl3ya9Z+hn39sa+JwGNundRrE1cKYBT8CvvvrqZyK9RKyY3DIJ85yvQYgBJFv7AKwBdYBxEz8mYr/b0+TMhNtgoAHiFOlosODfDayINDBxA8qY2K/Kj5wAU9rcz4kZDJOWNnWEw+ATGcife5Dm7tNuY/82cFnpc7KTJp4tn4HrCjxB1iayyvZRAynkSxuIgEIc/NnAE/sxCAux4rU3LPCgc54rpd8AXhB9iBTlOjqCjCFLRE8BayxApBxILaTZiz2RK4Qyf7mfseBnTCHN7pduPzLHRkIu2e5KvzEecz/3OFGa54hDVhO1zV9IbohqDpxK2h/96EfHacvZypzfIa4hnZE5sqfdIbw8vxtd5y9lpr5EeDmhOYQ56VMvCwPRO5FMCAn2ha7xNzzfDDl2+8jT9keaJsEsakDI0CGLA/RR8tm+sZPVOOxxmnrwefhQFvg8jr0gY2LGopXtznqK/H6me0WS7GPcZhNIjyUTLJPCtj3GxyovY2TyC9g02+uThvbyjDm6x39Qj/XhOcURXvtx+yxkQuftq+17ety5PS7T/e55A/ltn3ynLek/+2MvLrQ/drtJx/xl2ZIO4h/Z+PMChOuf5gbLMY0r269tirrQr3GC/St+KenpX+SGDIMbdqS3LWH/3hpYamCT3m0cWwNnGphIL0ATwMNkm8nNz0dOk7JJbyYzR3oBAf1MnCdNwApAAsC6Iq6+PqVpYmSwAtCaQImJU7fT9UykF72h2ya9gIiU04DUgJPvV2DboMkAx3J/2aTXshkUcd1yXJFe0jYIh/QagJk430J6eV8upAOQm3JyD4KGbXrXAeV7a6n1yPeQOLbrQgwAeCGLvJ6L6IoPaUrkE7Dv1xcBWjsShC6xMRYF0i7es4vdYTcQJUBk9A3BS9qQ1ZBhIrPPPvvsQVazpfkrX/nKcWhVCHmup328AiqfuU+Elmdz0w7KSznZEk3bI2/qi94hxI4YYT/ITNQaguXnn/EvPaa7j/AhEACTXvSH7dHXtmn8n2UjXfTi3RuAfPvMHp8e4yaS6ME+L/eRreVIucjPuGhfhj/GJs5IL/buMYzOyDctXLV/bF/TMlkfJr209Yr0Wh/koQ/4tI5tH9S9Ir32KT2f+Ld1ZFLueaNJb9up+w+5ej6j39xm1+H3WJvouw8mIk0ZvFrM7cEmIxO+yfdb/ybTli3XWZRIWdhvj7EmvSkD3xX72KR3Y9itgZs1sEnvzaraCR+kBphU0/hEev/qr/7q/nUBJm9MymxHYgI3UDIoc/SCCQySRyQFIOwymDSph4ncE6tJkjttAinO16DObZ/ITINV6nI9AJsmGgZPbn8DQACu29GyAAoADtwH8E1yti4aiPb9lfEbxFjvvt7yuiyv+DdgTjpHIgBT1qW38JogTODU+dEJ0U9IpElv7rHTYEV6IVtEYNvefXiV2xpZiCyzyOPtt0lroprfRDG9PZPtr21fRJWJJvJ8MDZB+bk+kTK2GEb/Iat5BVHKDEnP64pyinPKSN58T5Q3Ed2Q9Ngsz9oiHzYOyUq6kOjoLVHeEOhEjVNfCHEOscorkWirt4+bsLAdE4LAQVbYAgQWG5xskYgttoY+0Ln71BEoxltHZ/2b7dbIb1Jp33W28EP9Jr3owLttWAhwG1Nv+8bWhf1F+9omKe2HmvROBGryXZZh8i3IkfLRObbbv607/KejniZhJvlN1Oy/GatuHz7DbfQcMfl/bMvznctp/zn1zVSufa3tAxugjtiHt+O77nyPPuw3qZ9yWFRrO6BOz2/uRy/qeH7qeQb9uo/cd60rL5qzWLxJ72p23te3Bj6ngU16t1FsDZxpwJN6SO9f/uVf3r83zyTFQABwkryeFA3KDMSa9HqSBrQCZgzuIckTcSX9GaDKPUdAJiLocgy2uT6Rw4n0IodX/Q0cvFjgOg2MV7K4/ZOMAAfr4ssmva1nA2n3XQM4ZG/gan0Z1DVA76hXg+7WTYPCbN3lsChvF04+3jHbkQYT7fQbizTYJvafutg+zQIRNgfp5bOBqUlpSGfyh9AlAuotv4BA7MQREGzbhNfbGiHG5PU2TAh40oSEhoACRlNGtjaHmKZ9OeDq937v946IY8hriF5Ib9LlNGfeqZn8uRaiytbmlJFXHWXrdL6nLsZ8nhsmUsrjDsiKTSU97cy9Pr15RXptR/gpFjxMUCEF9BOLG/Q1YN1EF9KMrCxqmGShS4P6JqeT72pC4O3q2LZt3M80U579cJOW/PZ4PSO9SXe1PdYk2uWiG/enfUMTS/s15GecrUhv8hAVbhLsvui5wiQQfUxz3dncYp/Vc6Pb2f7LpBPC3PK17Nax7Sr5THo9l5CHXSUm5UnXfmWaO9BT++SknUiv/SJtINI7kV7Psc7LmMHXbdI7WeK+tjUwamCT3m0YWwNnGjDpzXs0X3/99ftXCBgI9GouE1auMwE2ETLgMylwxMvbqyYAZqIxgcYGCNRJmwE1K8DZILsByBnw6brcXusrdUN6V6DT9RgAun1nRLbvfVmkF9DW8l2Byl4YmBYDICOUDTCyHm2fE7i8Ir3ZQhuyA3GFBOST7bgmVZBG6k2/QWoAqW5bSDV9a/tNWgC5iS8kizwhdRPpdXTWgB4gantKGWxzpE62MqccE2VAKCScaHOIbdKGhEaet9566zhwKmQ4v7/1rW/dk+OkyYJBCDrfUy5jOVHekN7IlYW0/IU8p06ivLnvk6shvbb95ONxCm9N5jVDJncmE3w3cWWRIWXSx9FlvjMm3c+MWZeL3/L2TAi0I8T0N309jR2TAtt7Ewe/p7dJL6Sv/RDjiPHVPoQ6aFvXb3ntP7lu+/9lSa/7yPOHZZtIL/rmPe/TgsDkU2krY77nuNU80XMTenEfuyzb8UTwGdP4I/vA9q3kp1+96JFx4fm3y2H8dxn4lyt01H1NOdY3vmiyK5/OPfWR9ef+p57oZ5Peq17a97cG7jWwSe82hq2BMw0YdLzyyit33/ve945IjQEOoNmTGpNhPplADQz4bsBCHlaa8xnQzG+Dr3y/IjykmcBYA0EDD+sD0ntG4lp/E+hDN9TbkV1Ad6+4u40T8GkAP5G8buv02yByur+yEUcPVvI5r+3C3yfS23IYrEPu3Lersg28DQhzPRFJR0OI9uUekV4WZCCqRA8N8AwSIURpU8gchMwLKI7+YRsQJMZT2sYzx0SUeYUOxIxFJY8xdIN8Jr0sUkAW85sIryO/PGecsR6SGj3lfp7RzcFVIbt5r25eW/Qbv/EbxyuHki7boFNm0uZ6/kUHkSUkONeTJtcicw7F4rll+jLpsvUZ4uJFMNsppA0Cn/xJy0nLAHqPEQNr26tJL6Q590PU3f9E+dMOtoZjX7nnRzNSb9rS/i8ymFj32DIhss/zQhlExqS3SQ9+s4ma9YGPxM94rExkuMuC3J3NIb7nurud7SdSFwtJuUffUSe2bHsnHfqB9Np3dLumeaJJr/2T7cZzHn3ltNiL763mSfdFE3zXaXnpN8gxfe65ttvHOPEiXfvIHidtF5bPPtjzFzq3Plr3vT3fC1Upt7dXezzk+ya9t468nW5r4NDAJr3bELYGzjTQpPe11167J71MYCZwJrMGgwBYQBOTJi+e92RJpOSK9PakvSKunpS7rQYHDegAUFf66fsmvUzMpAGoeSspE7kP5YlcBkykMVDkOwAP8AcAAnSQ13K2jL8s6T2Tr+t1Pxm0GdRPshoQUYZBt/tvIsAGvsgbYksUlOdfqTuEE2IFAIcMToDd0deQRZ7nNUhHzymHk3Udpcx9xlPa69PQTf6IxBrsdh9ieyG9sS30h51xH5LNGPSiU9rBs7eJWue523feeecgwTmAKhHfl19++dianPshsyyK5Vr0xrt3QwCj7xBmCHSe5020PTKGoHD6MxEedOpFBdoJuW6SwYKCo0QG8bYj+gbSm7LZIh39NOllwYMt446UJ6+jwfnNiduOVDO2Hf2dxmPqxwewkIKt4CMhvb9AM792/DPJJj9963T+br/d1z3Wznwb+Tx2Gd99rUmdyZD9NYsy1sWK9JIP3dCX1DWND5M514u+WPBo37SS3z44edzHjDNIrwl9+5NJH8jnezyScUZ6p3b3AsKqf7xQlzQeRy7X7W4CjS5tO9Yvfpl5zLJ4Nww+u/38jvRaY/v71sCpBjbp3QayNXCmAU+wifR+97vfPYC4gZG3L0HqAAkAQYM3T/ohFp7EANwAt4BOQAyTnid4QKAnVk+uDdIowwDJJKzT96TfulqBNaczoW/Sa7AJGUl6AAD3G5wZJP1/Ib0r4GQw2boGFGMvJrHOZ8BFHoBWl+8+tm0BrqxTSBqEEnKbNCFibduQXvoRopx8LiN2Ddm0vdIOv3eWhR8IlSOLkSN2gVzYI1FFP9M5gVsOn8KmKI9tzJRt4sjYzmfS5dnaHF6Vz5zQHKKbvxxc9cYbb9x9+9vfPuyV56PzmbaE9KY+orp5fVGiujn4Kn8pKyQ6RDhlJ33SvPnmm3ePHj06rqeO7jeD5OiZ/ua6F80gHS7DpBf9QXpzz88FJx82CSlPmd4e7memO9KWfk4+v27KsvBM5eRX7Fsgvchi0tskA3+QT8r3uLPvxhd7TPhajzUvJrUvtd10HVd+c7JdxoqJfq752ev2+ynH/e9I4eTLbyG9Hhueu9DNRP4Yw/R15L4ivfbp07zVOsxvv5IKfXmB6Gou6fnr7Dft9KKK0/uRCtIyfpqo+pEP22vbgccqOuz5fZPeyTL2ta2BUQOb9G7D2Bo40wATe9Lkmd7V9uYmINMECXADEOQ3z8wxKQIa2eppINughQnVq/DUO0WfPREzWfPMEwAOEgCAMBBBT57AHU0yIJzAVOdPGgAc9Rvcpl39SpoGlkRCDIYhZNYpunOUhEhDA9knAV8GudYz9SKLI05c4wRewI8XCUwYmwRMpNe2DEClfSYk5E0U07JbXogQixGpnwgtBxr5Hb8s7HD4U+4BdG2rIXYBq7yuCGAK6XUfEelN2pSbNJwITD70aMBIvWxZNumxjWE/EDeD9ZQXApv6ILIhoTnEKoQ1Mr333nt3f/iHf3g8o8uBVdm+nMOpkjZboXOYVfJHP7mX74kOZ1EgrzsKKQypztbp1M9z0OiasWGy6H42gCYC3hGp/t12YltKWrYf8z36zLX0XdJG9vxByMjfC1xslUYuIsFEfi2HCRL9lfT2DU2GJpJiO+AgK8poX+/FyNZJp7WfwEbbz7lubL7LsX9gjNIO/47u2f666nvmJ48Bxnk+eV2WfUDkYXzYnyKDiTR97DHpOvG1Ux95nvD4c51+pZD7Eh3h/9Bhz0f4AIio/VfyeFFlsh30iu+lHejAcy42TPuRzYvSrdcsXDH28KeMmZ4n+G29pU5swmSexzOSJ6TX+kl65ra2vf17a+CBa2CT3gduALv5FxpggkuyifQCBgyqPGkRaTERM/HxBAoYIGJmoOoJrye4Jr2AGsvWYMEAxwCDsjwhN+Bw+wwKmjxatdajAdBEepEhn4BSAyWXy+RucvhFSC8A5EkHgkGvgSl9R7mQgiZf+Q05xFZWpHci0O5j1+XvZ6SX503RrxcHkKNPP+6ThE2Qok/Sc0gLOyOQI8+5JvLnrakARw6OIspM/6Kj1JVtwoBB2unoFjpNWSGQ2FOTlvzmOVtvrbe981xztjNTx7vvvnuQ2hDd3M/JzZ9++ulBgtP+LCQkgps2Rr+cNp172cqczxDifIZAh/CGGIegcHBX6grB9LiJXG1X06KPfUVHep0fe2URAMKfelh0y72UwViM3CZjtjPvCkBWfBnP+mI72IwXtUx68adt8/Y9JgnuMxNPym/Cg703aZ7S9bhqAtf+0WVe1bsivfQTOxLsj5sc4ls8FiBxfXo1vpExgX5Nut0++2LbH2luIb0ed/aXKc8HOU2k1/rr+8xztNW2Tj77ia4bO0+5HjP21bQP2/RiDemon3GET04ez2/sjvB92jTNF5GP+c/kHL2xYL1J75PO3jvfA9TAJr0PsNN3k7+ABlaklwkUUGJwZpDtiC1ADqADYG0gl+smy/7dAIsym/w0EDprsgFPE3LAoT8NYho0dj201cDR7TXxAcR8UdkNZhokG6ihK9ryZayGQ7YNSgAwDSQNIK0Db99NHkcZADYGRejHfTWB674GOKMvkh9ySdqJ9HJoUdLkPjYNKIPQ5D7P8bKYkLScvozeQ+YgvWlvyCJbofPpyHdAe/5SXv5lXPAaH/ozdXB4U+RzpJm81pVtkftETnp88XwuzwSnLSG12YoM+f3qV796RHAje3SQLcwh9tFLZM71tDkEmK3OIcu5F7KcA7FCopM35DrXQ8bzrwnWRH68UGXy70UY26fLsC05YuzoFTrNNUivn5G2DzJxph76h23TltGn0/e4YexaBx437ZMYb24f9tz9OhFm+wf7sSaxLcMqrctr8mbf0LK4r+xfTOaZl0xikQP9Jg2kr/0w44FIuucm67sXjCZZPR9YN/bjq37Djuh7+3LPve5b6zXyMT9OpNfzgW2A8nhm1luWrQvmCHxfL0h73rV/R0/oOZ8mve5L7LjtzHOXbSKyMFYj3ya9jTr2762BpQY26d3GsTVwpgFPvH16c5NVT5ZMhkyqDbS9kj+REyZFJmMm9AlgGXQ0eOl6G9g1aZ0ih2eTcuuuy+u2NUCaIr3Wq+WZiN0EdA3aGig28JnKfJIRAaFsUkL5BkQAIeSEINLHEAcAVwOejr6sdAxocv81sIJ8tQwAq3w6CmpAjS2FuHCgDKQVkBhQ7ROcc50tryGUeZYV0p+yUw7PgIbcJpoamYkgJz9RwnwHhEJ6IxOk19une9syfQyhYxs0uqJvIL30K9uYQ2LzbG92f4QAQ3qTLnk4dZ0Fg5Qb3YTU4lN4xy5bofM7/9ImosMT4co1bMWLRixIOPLu8YGNmlzyTLBtknK88EZELu3OH88C2y+Z5KBHy4Rc9mmcLmzC4jFk0uZxfeWzXYbHPGPCpKR9on83OWn/OpEqy9a+uf2PSa3vuY+6LZ6TVqTXfT35B3TpSDjXvEBku6BP/Wlddf9gD5MOsEsW9SYyTTtXfZC6TXrtg5GLeqwDl8cCHn7NdmhfYJ9s3Vr/EFH7W3w1hBc/i0931HeyaWR120x6I+8mvU8yY+88D1QDm/Q+0I7fzb5RAyvSywSfSacnewNNg0IDCIOuJor+7UnZsjQAsQye4CdCbKCyAm3OtyKOSdOyt1onUmlZmwAaVOY7IKGBKeU2yZwAbAPNltH91SDuqn1sP3MkdtIBALAJK+2HyNBmCB2g2BErogZnZJd2kK8jXsjI6c0+HAebBpBCerE5gB6EmMOKiByHEEF2UkbqwFbYGZGyIIFJG5KYyKZBeK7zrmAipsiE3tluyDiLDBDNfELGbUfWRcYX27HRNWDaUUvqy/t6GZN5XVG2Nqc8yDBjlGcJedduIrq5xjbtvKooW69DgtNuyHI+ifBGb37ljEklILif+cx1R1KR231nAJ2+arJjohqdpAyi7JEt1yDL6MI69Zjk2W/XaYJB/nw6H+kn0mtC02NgIrs9/k0oIR2rsXRGuM7835kPtk+hDF/rxQmTqCZx2Bt9CJliYcF+0r6V6z1/9VzmMTH5XNJPZUPOpjmAdkz+zTrxd7fdcrbNT0R3shOPCZ7X9aMbKQf7g9BiL9hQPvHH9uWWwYS322O/NEES+hObwDfR/lzfpPdGMLeTbQ3sVxZtG9gaONdAk15eWcQkyjNTPeExSRkoQHhWQM2SMKkBGgH1BhkTWfMqfe6vIqUGPZYdIGCA7XquSOBE+BrkrYBSRxUggJSJzP1pEGvwZ0C4Ao7I1qTwagUemRqsW1bLiT5tA9YxwC3X/Jy2UQAAIABJREFUIKAQlgnsdZ9NwLKBsIEpYD6kh3+57yhqAFnIKKTXBMFAjygrpJctiynLz6hCMAG6SZftspHT44VDqyIPIDRpQrQo28+G0hYTXghrZLPOTWIA5X5mGV0DVP14QsrJ64ZSN68y+uY3v3m0MQTVzydiu0Rtc+BVoqTImIOsEh0O6QU4514WEHjOONukDcKxF4Aziw/dptSNPn2QD+lMQBkjaa9Jvtud75Etnxxk5VPnTbJNJFI2EWuPUWzdxNb1JZ/LNMFZeWt00uPc48KEmO89bqZxRJntn1ckZUpnn+fy3JfkW5HezmdfYz/v3Ri5ju5tP+Q1+Zz0jHxNJJHR803nty+b+gF/BLGb/NPkt6nThNn20vONy3XfMD+yyJOxAvll0cA7tXr+Tn52iDiC6/FIGg65cx/mHmPOc4Xln8ZCz/Gb9K68wr6+NfA5DexI7zaKrYEzDZyR3kxUjuQ2qOpJ3cSHSa7zGDjku0GjQU5P3gavlA2YXgE55PckCvkzIZuAhwGay+/vTZIN/gBU1otlSR1N2g0ODNwM3nK9QZnBpdOaCBjYIUeT4bYVwNFEvFOnQQ1tdxtNcCEXjrpCbAxYrcMJ4NlOiNC5HAPZfA+BgcRAeiG1ITkT6fUzsM4DYQWsQaghb2zp5VlC68jbciHSIYXoha3T0XnIOGXQR2yBJpoaPbB1uhcx0GfyQnqxG4AqkeLIQqQnpzGnLSGkyZvneTltGQAcudBZDqmKDkJwWcTIZ575zbPB6Ik2ALppS2RKetpKHSYK2F6T+1yH9La/MbFCF7TRQBsyQYSd7c2c3pw6m3DYp3EPQtGEIL/TNhb36APbAn60fd50vX1Vky33sQnIyre23rrOqfyVz2s/TDr3pf2RfY/11j7Wi4WUhV/y9uHI7oUN+7v29+gGYum06JAdAPbJ7d/7zAb3D7rEfvlt/0R6E3f7DOzYuwcmnzgtqLp+iC92x7zOdUfObROQWc8vjHOu9cnw1GuZ0Bt5rCePhR7jSbdJb8/K+/fWwFIDm/Ru49gaONPARHo5sCb5AAUmPw2MiGyQvokdQIW6TAIT+WFin4BZ0hr0AmoASSaNUzshxl41T94pOmbgRVkGZg14JlBpYIPsgJheSbceG1j5HnIZuBmso2/AvPX8y5Jekwf3E7pg++gEdHKN7akmjqutxhNwg8y6bw2KISWksy6wmxBenu3FjpMucoRcQoYAZPQX0Q0AYn5zgjHAOOXkGu0Lic01nutFLxCf9Af1ITOkNzLyzGvkIopLO5r0Yg+2S/SErdEHRGndFq4ReU2ebFNOvdnOnGd5c4/XPhEdThlpc/r2pZdeOp5bJpIacpd8aQuR3JTnA7tMNCDekF7KYWwxhrp/TQYMqOkX+wz7Je7TX4wPyEv0nvL4TT+iNxM5xlnaTH/1dtq0lYPQvLMB8s/2Utv3igCSxqR78nm+j/9qQmp/g65XZKrbbL83+a1uixfMyGuSNflRymU82897Lsp1E0bs3j6T/rcOuM/OCi+aJb1J9f8m6UVW5jnm1hXpnfyu5e1Fhl7AST2xT16TZhuwr2IcMm5cr0+zp7/wcZ4P3YeWi0Uvz8u2oU16p1G+r20NjBrYpHcbxtbAmQZYzU6abEl8/fXX77efesXXxJWJjAka0NLgIxOfAZgBCZM5E6HJFZNf6gcM96oxbSK/ZTWIajDTq/+e5Fd6apBpkE2kyRM69wH3/m2iQn0ub2rHRLbP2o9uIfwrkGyS5z40oAkYalJhPRFpMVGITaXtfh7TMrg9JugTebOttW5sf5bJfcqW45Awor1E3ZAdQuM+5LlZyDG2GJ16qyx5GB8GrblHVDR1RJf5I1LL87gpk++RMWlDtiIDp/8mH6TX0dBch9g4Og1BTbkhrZHFfWk50raQ20R08z15Qt6feuqp+9Ov/Rxz7vGqo+eff/7uk08+OQhu0iTCm3pyn1OsU39kY4svUVGixbZX3luca8jLGGaxhPamjSGb2EgDfIP23t6Mr2J7e8rg+WLkii5MdiM/BN6kjQUNovf4L3YheGxRL5/sdKE8A38WdFa27bFBHdaB/aDLMPnDR00LWlP9t5TpNB73jHXL2P74jJw3+Taxnfyqx0aX63onPXY77QOZx9qv4wNM8rFZfC33qLMXJdyOfGdR2GQVHwMRbf9snXsnjOXyohByQz4deU3ZjJ2k82IAxBZf48XDaQFzmkd8Kr1tOGnxc3/0R390mK/7jLnNdr2/bw1sDfx8mPxcCf+5FbE1sDUwa8CTR5NecpjwrsBCE6tMekTKnMckl8gH9QC8enKbSCF5ADMGNcjiNIAOyga4ADrO7OOM9BKpQcYmcYCbBkgNAJrYGuB1Ge4X7vUqOqDG0aVuIzpxebQV0OL3YFrX1qNBfsqC9JqcTX1ieQB7DUAhPCtg6na3XgBKScOztwB5ygXEUT7t4tVE3koMaTO5hAyj545UIl/u8/wcW5JTF9Hc1M+zs0nHYU8QZUAg26spN2VRtwk4YDV1QHqJYtKPRLlSN1uaIXohrdm6HCLMK5ncz9hOdJJ386ZstmRHZ9nunDQpI/LxiqOQ47Qz+VIeB3lZt8jlRx/wJwD9yJxrkdt/Tajwbx3NJ13qxU8hk/uwFzWI0EKGv/KVr9wvUgDgHe2lbGwRH0d+bGLyfZNPwj7b/1G+28+1adxzzaS3SaR13To+K9P1tjweo14ktY9rv9Bj0/7Y/haf5fxNKttHrOaP1p39twmdv5s82o9Y/u4/FnVbDn77zAtsxHNFt381Fryo4fnc/e9oMn4xn/g7k2zv+mC8nJHeifBGDnZB0E/ItknvNPr3ta2BSw1s0nupop1ga+C/NWDSa9LlSXICW1wziAEMmJR4smYShnwAohv8kd95V6DIgMakrAEhBMuRmJURNPns9lt+A6UmcZ70Dc6IhgOMGvwBoFegkPqnlXVARRPOCcACaGgv8prUW8bWg9uLTI4QNIg0ELRuAHsTOO17kzwTWE2bQsRCsLzdOtchH5SF7BBQnu2EtCYdINCgjS3KPjQrZbF9EEJFXwAac9AVYDHy8Z5bSG8+80d6IqEeFybcXM8n0dVsVY7uTKAjh+0/sqZu9BdZIlvqy3XIXn6H3OZe6gi5zeFX+R1ZeQUSiwshvdn+HBIdgEukFMKL3RFdop2RB8APsM89EzF022PX9o79Ojpn0kQfpQxsgXpW5ZpAANo5oCs6cPSKsmzj+NOUz8nW9rGWf1rUmfxf+ziTiG6HxxF+t30E8k6Lgk3cpnE4zR+Ww1HHiRBN/qXLbF81zRFPQnpXvmoivva7vaCB31n5qVzvZ9Knfuxyex7FtifSz2IS+kav02/PydxnUQg7ZiyyCOX7nvMti/WG7VE+fhUfZmK/I709cvfvrYFLDWzSe6minWBr4L81AOkNsDX5NEhsMOIJvcFaEz/yko6JzxNkrnmrn7eHTSC0769IqkElE3Y+WWm/MoIGekzegAD/9jUDFPThazxXuQJwV6TzjPQC5PNpkNng07IbJEJc6OMGld1O96/b6uuTns9IL7KdAePJLmynRCuyLTdkLnLzrGb3K20KSQvZY1svz72lXJPekD22BUZfRJTzGaCY/gtJBNymfAhyZCH6Gr2nrkRCIdOpB3LpLYSOHkYvTXohtKRLJDZ/Jr2QPZPwyEz74wOSPpHe6CFblaOzyJzo5tNPP318f/fddw9SmwOv8j7eyG+Cyat/2PZMpNqLC+gEvRDp5Tdpp+3NPCtsPwRx4LPHXZNe23+X0+SsfVj0FP1HV/zj+d7IH13ZdpugRK/t8+gDt2Pyu5Pd27dO+bt9Z6R3lf+Lkt4mWPZHbpfHuv0hMk+k98o/YDtud88RLqN91VS+7dt9a3KKH+2xah/KnDRdMwElHXpsPbV906f4//b97nPkdBrP4y7bmACZk7ZtmjzM69gzi3vIhd/iEEDqZaF3k95pttzXtgZONbBJ7zaQrYFbNfDKK6/c5ZVFPtzDANFgp4lKg6de6TWY6EkYEgoY6ufbACwNTnMdUNH3JjJjks0EfEV6G3w1KDqTbYpyN3nrLeApz9EDSG/X0306ATfKMuGfVvivSO8V4TS46UWAVaTqypYA3GeRfpMD68NlA9Ri0yFkIbOQXp6jdR8D2JKOQ6lIn6gcBBq5QnCs31wP0QtZTBls+2UbLoQ2/R6SCRGNnCFQJr35HVKUtD4h1TrxIVqRHQIF8Y0MkSW//UyvF0vSJg76InLDgkfqJuqbeyHAIeL5l23T77///iHzb/3Wbx3PAEOw0SPbl0P+oj9OqE79LBKY9CYfYwLwa9BMGxn7vb25SZ3HjYE69nVGamlDg33nJTrscvKdyPWjR48+Q2qRB//D4guRdGyRMdXtY6xOPr3JPHKufMVqzFxd/yKkF71ArnoeuCKtpDeRczvP/IPb33qbiO+k2yvSC+mbbAIbRV6TZdK3D2vijH25ze3rJ/9MesaLf1svU/keQz6d2r7F+ptIt4kwadn5k/Kx96TbpHcazfva1sATaWCT3idS28704DSQiSmRXt7Ty/M9ntyaHECqmHR7IgeocN8RDUAQINfEiYm/QcsZ4PM9Jnjks1yADG/POutst3kFBrv9gIbU0fkboJylSTmQkxWpXclOerZPm5hZr5bPhNh91sDPdSYPz6jSp+7LaatoAybrZNXHK9A6pTcoZwElcoSwhdwlD9v+0hZHSomoErHFXkJOQkAhjt62Sj9RJuSVd9T6uTVsOzJEbyGCAHdvbyYCHNn8fHFvl2W3AnZCexhXyWvSS9/4udPIF7IKuSe6nbTJmz8iksica5zanDqee+65Q49pM8+pJg0nQUfu6A6/EvmIAicdIDjfbU/YLfpC1/lMmb2Ig21iU25njyHshK3n5PGYgPxDDigDX8ZBY15EgMTT1pTPtm7qwkdQDod7uR4IC2mnT9v6L0N60VuXN/mXL4P00m+3jH3a3XMRhNP+lzmn27PyH/avky9pUg3B8zia5i5kZdcUfoTFjskfcw0fweJJ98nkj3sOwha8gN19mTQsqky+32NuwgHYOTqhfBNezhxIWkgv/pdFR0gvY5s+2ZHe1ey+r28NLDWwSe82jq2BWzSQiSak9y/+4i+ObZZs2QREMIky4RoMOKprwkleEyjAHZMoE6SfGXJd3t7rif0M1FgGAJPbkWvUe0uk18AseQ0uKasBE0DAEY4GZ+6X1T3A0tR2ZOn+nQDQqi7L53ZN5Mhgi/6D9CY9wMkHNdk2yA+4c9+0jk1eLPuk+wnM2T6wId7XC5iCiEHSeB7Xr+AArKWMbNFNhNNtJhKSdH4mNKQ593jGFeKTNIyd5OEgq3xP2hDzlB8yxZhALuuV9plEevsg5D3lEj2mTIhcyuCZOt6zyxZmyDYkFx2ljBDyLB7wPG9eUfTCCy8cIkFEQ5ZpfwhzIp7Jm+hw5MF20Q9yALSxJxYSuJ5PiCwLRj3ebVeknWyNa0RbTV4Y1/m0z2rSiw57EYXnemMHEFv6qscc91MGCyRerEHO6bMJEbqgjiuCin+ZxliPK4+pyed0GfkNgWs5zkhvE1fa3cSLsem+xa4sq/2W7+OH2ve4/vZfJnRJB3GzXdge/ahQ23ZHWU12KeNqJwOyW063kXFkm+M+pLd9qvXBIwXo3j485XgnEjpPGnwRO1FSf2TBh2HryGB73aR3NfL29a2BSw1s0nupop3gwWuAyT9bFE16vb3QoGUCCQ1APTkC8jOZAeo8iRJ1dR6++6CPntjPQKBJWZNAgySifGcA74r0QnA96XOttye3zI40oCeDFgO2ifi2/NRLPj/ziP4Abklj+ZqMmhxNpJT0nHCMLJDKFeEnXz6RaUV6e/u3AZpB7wS40TUHIgWAhYTwL7+z7ZZX1RDdTXu8FY9oRdLmX3SWa/xDJnQP4MvvRD7zO3kS1YUwRzZsm3FBNBqgyjuBIeFc9y6M5HGkGsDOmGJbd2QM6aRvyMPhUh9//PH9s6mROfJC3EP285cyQ/qTJ+Q17/TludWUnQOzUm4Or0ra3Av5BfjyTmRkRM8pm0W2fPcz0/QNQDqf2BVtn0B7jzPbV9sa7yhlXLh8+gnSb1+GDolSkw8Cz3PgTZQ8jrFvbCDtjZ6m96auxiC2bz38fyS9EGzLiT6v2obNmLAx/u0j7Tv5vro/+TvbDTbv+cI+NOWyaGW78FyJjUL68A0sdHiRgoUA9x2kt9swzTXT/Jh008KDSbX9MW2lrIxdk/jJ1sjjOZ12clJ7xgikF9/AuME/u2/T3h3pXaGSfX1rYKmBTXq3cWwNXGmAySqkN9ubIbCdj3Se1Fm5NWHtCdmTYiZgg0TyOY+JEKSs6wZI9vbFBke9wt319Qo2IIGJ3qCsgXR+A3wblLieFWBJfiJj+eRkYSJLkBzAF6TKcnT7GrRd9Qt1Npkkn0GX6zfhnfTiNq90btJKvwGMXRe2ge1Alr112nXYVhxliz6ng6aSJmXlHnIE7IX85Xd0ECJCpDe/2Yoc2diySmTT0RHqzzUOikpZsRsIT8oAPLP9OtdSB8DPoJqFEhYlJtJNvnxGrrTDUWHaGXKVdqYMyDxjK/ISjSIyk7qJSEc+xmd0ErIb+dOWbH1m63Y+c9/bG1O/t3piT7SNtJYZvRItjxycbm17s/9oQowtoU906HGcsiAK6C3tJPpqcI58jIH8pr3Jy3b4JkXIy+ng9Efq4SRoFqwgQ9RhH2dZ7UPd7snHekydjU/a6s/Jn7V/5rdlN3my32WsN2nrvmsfhf9Mfv9bkeqpLfibyYdRPve8WEhZjFt0MvUVsqFzy0d6z6n2Wd6p4P53Wezq8E4QE9220eTl/tn8EbkZc9Td/ex6pn709m7vPmG7P7Ksxl/q/853vnPvly1H2y062Z9bAw9YA5v0PuDO302/UQNnpHciTS4W4mHS4snZExMTpLf5TaTRoNWk1sCACba3L3aTr0hvp59AcoO8btMEmJxmAonUywJDPtkqyzNOAHJAk0GhQZbrd3u6T7hnENakHjBn0m+wyn0IAESxgeeZzgycGqxaRki/bRB7yT0WDFZ9mOverYCeInOIHicsYyPWC1uKUwekN9t0E+kMMYH0QtZSNgsX3qoPgE3ZvG6IqCaAO2kCAnn+lnYRCaXfkx4S6mtnpJd37EY+7MrboEPQoov8QXq9NTEEjMUGdMmCQMpOmfkdwps2JBKe9NnCzEICUUtA72TPBuGMbfRgkg9IRtfpkx5/5LddtO8gD5E49Ip9I49JMWnocxYKnDc65LRuykIO+s/pY4OQKXxB9Bid+T3Fk416rE7kxeN2RXzRbevK+mqi02O70zaBWxFi7P+M9Lo/bOf0n2VxG+2/7FMsi4n35BtzjT6xjFyjP+033A89B9iPnRFfj4XePuy6kA/Z/El78NO2OcYQvsl9336855yJ9NrO7FvwiRB7xj++iHfAs6BEn6JfFiM36XUP7e9bA6ca2KR3G8jWwJUGbiG9PTHye1qd9+RFOk/kXh3uZ2p70m3Aa+BzC6lbgZArIGSgekV6V+DGdaCT7gvaED2yqt5RptaJy5hAq+tqkNJgMfkNuhtkdiQYwMQzjCE8JjFesKBtU9sNOA3k+jrAGLn4jcyQYINIt9nRS8AV5DLPz3KYkqMhkFPayhbgkBlOcIY4A/KsA0egkwfZk4ZX9qS+EBuenyd6nC3DsYPI6kgwRAt7nsadySKRXiLHqc+kFxkhvQB4E+3I5tOFkwYim3LZ+phnel999dW7Tz755P5Z37QthDRysjXYpBcbzjX6zpFUkwxs3KSBRSJIr+3a49X208QveTjoh/5HFo9ByAHgvUmJ/Rlbmon+2/apo9sJgXdEPnr3jhhIi30B9kn9Pe5NPlf+ZyJ+JjHYrj9bv/aVTod8Z6TY42blB6zvlGl/1RFC+wnSts9d+UTraLKVKdJr4t56m+aFyU91+xjr+bwivbFf6zd14pNYsMF+Sdf26nlqIr1n/psxgR6a9NoGmONSB7aN32G8oGPLtElvW/D+vTWw1MAmvds4tgauNHBGej35TN8N8A14PHlNhJeymDQbrBhIGWw0sHC6iUg5QmI9NHADaExt7GsGMxOpbsDUpHnqj24jaRzpnsAHoG+6d3UN8NGk1/1o4kp57k+TXJdDBHmK5BukOX/XCwBrkGqgbLsxACNPyANADLLh05XZQpz0PGNL9Bqyy9ZeCE3KCeGD+PkZ1MjjMRFSBjBNPkhj6gsxJLqfe5Elz8UCVnPPkRoTH48v65NtwciUMqOv6IbnY8mLDLzGKeUT/YZUAk5ZnOK5aMgxZPrZZ5+9PyWaZ51TbwixAXEfxoVuAL9NYry9kr42uff2ZpMm+4UG8rYnHzSErk062ndxDwLb97EV+sqkxWmRIYsibEFH95AddG9C3qQXsoDt2/c06Z38wZTGY8rj3/6VsnpsujwTPPdH++Eez/YDUxn0P3bd/rRJYPvj1RzSfrp932oesp+ibvxaL9hE1iaKveBi/V+RXhaNPEeZ9LquadHGi4bTPNeR3u5H69KEm3Qm2Ca99muMmZSF/3KfbdI7IYZ9bWtg1MAmvdswtgauNHBGeieg4/L6mV7uMVkyKTLJmeQmbdJNwJJ8nsANBgzgGhhN4LcndP92frf3FvI6kbqW7Yz0QggamJNnRdobbJ7J2sDW8jRpb1DtesgH8AfQ0Y+AURPZFWm3npvA+R6RuAZX6Dh5LU/bgkEj8pm4hfCxxRRix7Za3qGbNhAl5tCVkCW2DkMA0SWkN79Daigf0umDvyIvxA4iTRtSPoB42gLYBAfQCemMbtI+xhhEzL8h26kT0gsRz2fqJeqYfBxuBeGwjtInuR+iz6FWeXevwTDjmT7j9GbqR0b6F11BQHq8sEVyRXhNOliIMXB3pNmkgPr9Hmbfd78krW3E6XimF9+FH0SGlA8Z8A4DkwJH6tzO6IIdFz2Om9it/IPHsPXiMbjyNe6TiQzlmuWa5iHkMrlCV/lk/DJ2W0b7pJYBv9S+fjWPnPlp+5tud49D6mWcuVz6xYsUXkDp9uE/3YZp3KO/1qNtHjsyEbW/NEGmPuZ3z2nuR/LTP70I7jK9aIAMnF+B7zUxpp5NeqeRs69tDYwa2KR3G8bWwJUGzkjvKi8Trw/aAQwwQQKMAbgAWpMwk15P/kymbJ9l8vYk6/oa5E2TdAM/0hjUrQiiy3M5t4KSM9DgtpkgNGCc2tsgp+s5A6wNsPht0uo6uW/wxBZck2XaYz35PqCTT2+Ja3IL6TVINNA16Z3sy/KnLLYXUwanC7ONu6NrKd8RQEiGy0qZBrh+NjuRSOqk7NTNuIkO2NbKNlfaynt+iaZCUDr6YoLCFmIivdQDqQSQpyxHtmkjke+kQ/c8kwvRZ/s1z5xCilPH+++/f5DkyJ7oL5FuwLAXOCKDSa/JnUE3benxQHoAd5MB/E7b3uQHsEXbWWTlxO2OAgPaTfrZCu6yTHo9bugztyn1mTQ4TbedccIijP0i9bNAgC6ndtt2Jn/QPqf9oOVqX5O0t5Be908TSp+O7IVU9O+dAu27sfWewyY5m/BOZNp2Ztty+egcO+8+aNKLjmhP2+HUhz3/UNe068q+HB/QCy+en5v4UiZ9tNIl81bbb9s3stNefAeLx4x17CCfm/SuUNi+vjXwOQ1s0ruNYmvgSgNnpNcrxROoYDtSExcTJCZVf1JWk5ZehYYQGJABZiDVZ6CmwUwDwKlNABPfm8ppQjilMWhZgW10AIEmurWKwhjUdvTKoJR01p1lnAhtA0LIIOWSh36awNDUzomcU6bBfus+dmWQ1qCqF026zyDlkME+yfjf//3f798nm7J4D23KCQDzDgUDVAhqRz6Th3ezJoqXfwaEAE8iGiZ0KTMkEN1yOjJRRANqdIztoEvkguzSfhNEopsh4cnPKc1EfSESpIPMJV2eg871tCuENt9zjcOXsLXIzuudiIQjv2Xydmd04z6MfCwamNilPWztnUgT4L3HO2kZNx5j9j0QHIi9I6r2Y5ywzGFnRCZpS0d6TSrwXyb7EBjGC/1rckrZLFwgj9tqXdk/9tjs8eLxn++2L8uAvTXpdXnIcFZ/9519W773K+t8nzFqnzHJOLV58vvty+gfl+kFSuzZftQ2zvixT6avbAfuP9qC35lkatKLrTbpRe8m4B1Vpj5sv0nv1D/UP/la7+TATqcxZ9LruQQ8QT9H9k16rxDcvr81cK+BTXq3MWwNXGmAyWt6ZVEflNGgpsF7AxBAkYGi0wAMDDidp0k3oIKJ3JFWwIfLvyJlgF5P5M6PLE1oVyTYAAfQNKU1QAVYssXLpLdJrWVrUtuEt8FWy0Z+Axv6CdBF1LKjCQZLkxzYifU76cHkrPsPeQ0AHSE18DZx4LrBIFtHIckc6sQpw0Q4eV1M0oXM5TcRZJOU3E+Z3pKaNrN1OvKEFOYa5DJ1JJ/7GZ3wSh+/PihlU7+3Jht4+5lXyDXPiCYdz+v6NVgm/pBKwLCfcc7Y5NUiaUfuoa+0La9wgrR+9atfPe7l33vvvXe0/fHjx5850RqbQObUaaBuH+DxwcKCSRTR71wzQcQWAe8mbdgFthx9eftsE2lsxVuX27/Rl9FT2gxJo985zAsZTaBSP5Eun9jOQkiTGGwFW/diCO01IcJX3kp6nY523kp6adfqc/JNHqf205P/9bzjspifsJ1u6+RzbEeTbpyH/m1ZbV/2W6QzeeNat6vnRGwXspj+xW48HtzHzE+ka5Ka+7nHPNsLaPgV2tOLRW2v3U/IRR09nhlffR1/w2IStmr/ztjepPcKwe37WwP3GtikdxvD1sCVBpjovv71r99997vfvT811pOriY0BSEA1xAYA7K1KREoatHhyNZgD0F3JjDxEjQy2DGq82t4ypAxHKiZg1jpoufp+gw5HKnzPIMa6na5DZlpPAJozmSwf4Gx563xvAAAgAElEQVTVl9abCQplGAhD9nKN1X0iT/Q/BM/5vYgAUIKERC6Tu5QL6HQZLT/klnJcHiCKtjuqQD5IYrcTG40cnEDMicWRk3yRxyQ4vzkEi0h17oe8eTsv+QxETcgiD6c/u++SD51zGJYj2qkHMsBzx0RFiSTzLGzSRlYWr5Az5WVrb+r/6KOP7l544YXjoKoPP/zwIHd/8Ad/cLyLN7/zuqKUT3+xjTuyJQ/jyv0C4O9FHWzZBIGt5LTR0XcTuyZ803jusWKf4P4HlGNrvXjHfWSJDqMvTveOzPmX3+je8qeu3M/CgUks7YHEpL+Sz2SAg3+oG101YVn5NxOXK//GWLYuJz/hMlvHlqvJP+WS323psUra7rMmsfazLeuKlLdO0Ev77Nax/Qp9h1+hj23L/s74n9psuVsGt8H38Am5hu6aNEOovUjga01yIa0ep26n7bV9F/bnRUPSUH/Gh/VFPbbLkF77Bdq38h1tf/v31sAD0sAmvQ+os3dTn1ADZ6R3ApImHYBoJngmJIA5gK/J5UR6p8n3qkmTfCsgO123XFcAcJKl8xiE5LsjSQ1eXF6X07IavAAYDPgpa9WGKz1ZFtftCEKTXkA80c2UEfAPQbQtNHkwyDXgnEDXmZ6aUDXw6i2G6AEdBpCFwPNc7gSgIa7J41cM5TqvBMp3Ir+pg8gq5DNyUQdkpQmebRFA54O4kA2QmDSQXqKnkQPSm/LZWrwivbxrl23ZAPGU7QOsInMI7L/8y7/cJar7zDPPHK8oCiH+3d/93eOU5nz/+OOPj+h2nud97rnnDmLsPjXpsf22fRrYs7iAvdn+WXBbkbIrYOx6+W4/hC3jr+gD+pBPtnc7YstiiQ8hY2EI/8iiICTaukqaPiwt14hyO9rdZMq21X7LfshjffIhXqSafIvv0wftu/KbdE2e3G/4CC9qcJ+68znJPPkI0tqWPHdN88GZP0/eW0jvtPhmYts+xn2Hrlq2yUe2r4T02teaUKIPbI0+YTxNczLjq8eR56OzeQ2dUU6PYR4PcBkuO23cpHdCHvva1sCogU16t2FsDVxpgMnua1/72t1rr712HyViwnT+BhyA+qRlC5MBDqu8Buw9yTPhTZPvJPsV6JnkbeBjgNvAy7+brLc8E6j2BJ72NxFugN+goQGsgYsBTethAqUNohsMTyDPbfTKO2URFUx/c+Iw5C8kjC25KZv2GzBCdrhvEOh+MVg2+DURn8CS71NvPtlymHIh5yEkkPbcxwaJrhHRxY59onHqzhbo1IcufDKzo9QQ4sjhZ1GtHxMfgDOg0P2e79yHtHubuA/rMult0g4Rjy547zCEI/cAqiGwIbj/9m//dugqJDf9HUL70ksv3f36r//6oYe8YziR4UR+I0+uNYhvn3Jms9gFUVOIve3FkUjbtm31zP95UQQbS16T2eih/Rjt4nlnPk0ckIEFkNwjSpt70bEXBU3mkTl6xrbYSYM8kSmRsvanV/5x8k8eX00w/bt9lxcd2u9GDo8p+1VkbhJsQpayeyyvSO9kR+3rGENNKM/sw7qyLduH9SIkfgaC1z67F1Bazskf9jzT8xLjinTI6uu5x/XeLTHZHrpGB/Qfvsft67Hn8UfZHvvU7+3jXX7SJ+8mvWcWuu9tDXxGA5v0boPYGrjSABNotjeb9HrFdSojExvPfJqYAQiSB7DYk7QJjYlOA4gJEFiWafKfwBfAo9sxgSVfu4X0TiAKoAAobOLrdt1Ceht8NTGmvG6P+6IBa/IYTDW46fsGJUQVEv0LMOfZUW/xhNROgMh1eZsmMgJ+G3B3FMWkvHWc336mjLS8bxfiC3EPqUCW2HWIoLftYu9E2CCNLAKkHD+PbdCOvsgb2SBxgEsIUfJB9NjezHjxghL5TAqJOEOCfXI05eYzbefZ0RC2RBRDUiNf5CB/fj969Oju7bffvvvpT396fE+kNyQ4ff7tb3/7OKk59z/44IODhGUrdIhvZE86SJrtZ7K1thPGLAsQDbLp32m830p60SHp+Y0f4plD26jHHs/xEhHGxmgzW779ahZ8YuRmUWNFXIna27ZMynluvAmZ24MeeyzZJ9p/T30z+ZXkxx7tw03aSDP5f8YTsqJzf16RXpPP9m/cs3/uBYHJJ9qeWMiFgPX85HGZ7yyAMbbcr5DdFemd5qKpfZ473R7rijrw4b31eSK9Ltc6aHvweGx92g4Z7y0LuAAfjx3SVnTIWNykd0Jf+9rWwKiBTXq3YWwNXGmAifnqmd6JMHoyZZJrAORJjzJ8zekBFZPMBlNMto70GNStAPTUBq6tQMeZ/ibQZJDQoMX3DEY7j9tqMjcB/AYoUxtbN00KGhDzu7cHQzqRKacfB5Cz7TdRXt5Hm7SOZBogAbIhBYAwdMKWUOQA0BkQ5Z6JULcRUgRhSNkhYiFmRObyO0Q1xI02EN0Nqcv31Mm21ZAQgHyAbezVW5shvfQfZQAGfaCUt4WnHg6NSvlsuY6s6MRjA/0ln+v3IUgmwOgXmWlj2gbpjQ4gZLwq7Omnnz7qz6uI8u7d3//93z92LmSxI330/PPPH/oJac4fr5hJ3fke+zC4pc+8WHE21qM3ImdehMP+PP6xLxONjpB1XRNI97Umv01iEuVmsSJle3Ej19OP9C1jw6THpzsD8t0OCAZjjPGIXMlv4mUbgYSt/EGTGfuZ9lPtT60H/D522v2w8un0LfkYV+3nW077ERMlzyMty8qHo/PVfaLrScdChucuIvXIhH2zaATZb5tqstj+F53iP3ue6TnV80y3HZ/J+Gl7cV92v/b81aTeix7d792f+Kykw7/3AgBpTOA36V1Z576+NfA5DWzSu41ia+BKA0x00/bmCTD5GpM84IFJiwnPQI4JtCdZQI2BAWkNiBoM5V6frolsEwByWQYRBm2d/0p3BoOtF+o7A5MNKgxYpnstt8FT33O7LINlniK9LoctccnjKCv9yjOHbGOEXEFUAG2up6O1DSb7t4FQ7z64IjUQP0hYSEqiY0SAfWpy2hJ9crBTfkPiIMm5hn4gyZGB7cuQHnQMqTc4TH4ILzZN1Dmf+eOgsMjLn6NMBoXUH0JO/USfab/7hXHGoVwpN+3iN0QrOnrxxRePw6pCeCP3N77xjSN6mzR5jje/f/jDH969+eabh94SBQ5Rj/wp1yQbG+qFsh5jDZ57oQVbZlFlym8ScjaGHX1zOhMDSLt3rfCddxjjh4gMYsO8DopXPLH13zbe/qf9HAd5cahVy4avtX3gR6bxYV8wRc9bD/178t+rPiAt9k9bud5+2j6adp2RXpPFqZ9d73R/8plO51fm0WcdqbetMR9isyzKTMQSXTThdXu9aOi5FLv1NduRbcj+076/7axlRP9ecKR9Teqn+TblWVfGBhx2Z/Le8x3pN+k982D73tbAZzSwSe82iK2BKw0waU/bm53XAIHvANv8zvd8sm2TKBkgzWV5hXdagV4BQU/MSTM9EzTJ7Am+y279XAGhVflTOeikie9VnQ2kJoBkgNgyG4Q04Z3aN4FH93HqcsSAuqeInUFW2tFkGULsKDIAy9tIsamOVFD3tDBineS7iWzIWAhviEf+qJ9IZbb3pk7u88qgpAuhgxwiFycxQxIBgtYl4C71Eb2F8OaT034hVgazKQfS2+QBHTPW/FwyfQVg57A5orvYVghZ2hr5WbxIXt4zHFIb+X70ox8d93MwVd69m23OKSPP+ka+RH1DitPWp5566rjHs88m1k0IzsaZx3kvdNi+vJjgMeXFoDP/ZyLb9pSyvb0Z28wn15PHUSsTFvSQckJ6c1KzI7MdpZ6IEf6V3QrYrHdG2Obdhqndls8kBH1Zb7StfY/TTn7K8li/q3I8nltm+0/yW0b8j+UgXT6tY1+nns7XaYj04p/oa/LhK+xjvSC12olA/d0f7avbvu0H8K2eS+33J52s5gn3ge0wZbf/9e9eVGgbNullsavHjPu8MUZ+b9J75sH2va2Bz2hgk95tEFsDVxpgcrx6pnciRsnrA1ZMeommJc00OXb0i3QTYO3JlEm6SW+31cTqFiDcoOAqD5ES5DOYASg14e2J3SCx87fOGyR1e1v+iXRf5XEZvTgBsaO9AUBerW+CkroASYAeSGI+2Z4LkQQkGZD39lbsxDY1AfHUnS27AaYhZ5AOAzny8Q7ayBqCYoKYNrONke3N3Gc7MXrxIgAkj+3eSUM01pFw2z16hdT4IKtJz5CckEyIK+3jECtILwSK/k/6ENvIxEFkkZkId57fzULAW2+9dYzxb33rW/fbwFNvSG/u5y9l5Fqe5c0CgaOSBt+0GztGftukxxL3266xpfYhTWauxq8Pkuq0+c3pykRRIbxsd8duIcE9fvE/2CCvigL4M/Ypn09kwc5Wz/ROJGEis00smpyvSA/br03kkpZ6e/tt91O/ss7+AdI2+Xb3Y/s89xP69TX729VOoLYT2uS6cs2RcBZBTOTQDzpvfz35qO6LrttlXJHeyGebmUjv5O9pp3cCuB+oN5/tf73zwnonP/KkXvtz74JhMdC+YZp7N+nt3tu/twZONbBJ7zaQrYFbNJDJ5+WXXz7e00sEi8nYIJTJHfACqOjV4AYyntwaYE2A9yy9CU7yepK9mvSbgDZoMxhqEDwRUEcaztrc9TaoWwEfQL+jo24zkb4VaJ36zjryibjRY29HY+Fikn8CKWdgMnWxbRe9+RnUXKO9ACvec4x+mhxEhilKij7+4z/+44hWQniTnjrzPfU5UkubIJjuc0essf+0p0mdgST6C6nk0LeQynyH0OYeUdK0hYgzhxTRFvrHtsJzo0R6eaaYfmB7sxd/vFATGfKbOlNent99/Pjx8Vqif/iHfzgITshsDqgKASZins833njj8BeJAockR7c8u5roL/0XHQGgiUBD6JrMk5b7jmpOuwZoa5dD2h7H6BECa6LTYwBya/ISHdFG+tp9g6695TkyRtfRGTrxYkpkYYs7C1UpO2XgW72llIgjRILDzGgzOnF0Grsx8ezx1IsIPcZvmUvOfBH5J53nHrJhA66/54Tc690i1N1+3Isn9n/4HI93+6SkpW+tKy9KeU5sW4TYd0S6bbOJPTJiK60H/Hr7K48B63rlP+OLbDPkR1/2j/hL+gnd0TbGE9HtXGd+bb3QXuqz3OiT/v3jP/7jIzsy9fdbbXKn2xp4ABrYpPcBdPJu4peggVtJryc8AAGTlLcvAQpMBE2cTMYsvtMzUTfJNYg1ECF9Ax//tgy5DsCc8l6R3uTpSPIkq4lT1z8BOacnig4wSX2Aj9bhinQ7XZN0EzQDfuQEuFtuA7TJ9Kw3t8URXq47akB/2MYM0OlHy9kkvUF/5A9wdLTVxDD5IRXoFjnSDhaA3E+W2YsOvt6LDSG2HA7F87Oc+MtW4BDzyJOoacriOeKp3Yy56ILFBEcD0e9EetFp8kYGR4lTf8hqnuXN97yWKL9zoFXewZtXFEWuRHl/8IMfHKc253sWzLL1GfJMuQbPTXrzO7KsSC/pvahlHdv/mBSYhFz5n0T1PSbwW5A/P7Prsc2BZIwFkzSTXmTEDiHRBvCM5yYNuY59YqPYpl+DlHvYgCPpScv4aDLLuHV7m3hcjXP7zPbh2Gz7JNLZL3jBwLZpHU0+HP9Lme2vPY5XpNe+lPZYh9hn64nfJqXWF7Jg47eQXuq3btr/tj6btPf82X2EnTKm8IX2fdZV2ml9cI9xyKIMukYv6MKk13W7rVxHZ9gAn5v0TrPsvrY1MGpgk95tGFsDt2ggE84U6WVSbRDPJE7UyGAUEMPWwSYMTOqUacA6TdoToJpA2zTBT3kNKixbywXQakDt3yaNK+DXgI3JvNs9EUu2jaYMdEyf5Fpv725QBOhuQDhFBHqVn7wGKC3jRHCtB0Al8htctV0CxFImOkr7G3y7jYDOFXENEUNGR5rpE0AcCzYGwbnnXQ/owbaO/UO0bENpD1HNtIOoMKSXSC/kBpLrbYAcbAUwJIrifog8HKTlKHbSEAFkG6T7knFKtIdDl5ImUdsQ3nffffcgs9/85jfv/umf/ukgwyG2Ibr/+I//ePeTn/zkeG9vIsORzadXQ9jQCSQW8m97wxbQP/fsf7AhjxtAdy+OGDivokgpL5FXdIk+vJCSPkkdfGJ7JkH4ANrnMw1SR/ow5Jrnwm2/vVCScnshx+1OXgg0n9g+fd+66PGY3+iEukw87B9X/m0qk2ueKyDbvjb5adJxr+eG9jPImDa3b7O/nXyax2j7II9jvjfhxU5M1q0ztw/Sa5vt/mz/6vyQxtUcaX81jSf8m/vGfjbXz7Yvewy3XcQ22K6Pznus5bfHP7p0m9v23AepY5PettL9e2tgqYFNerdxbA3cooEz0suENpFUSIFBuAF6kyuDqAmsuC6DlyaetIlo2Rloop4zgtagpPOsQM0kl9MaiABAGug2mPCkH1AHSDFQoP1ud/cT9U0El740KGkwjhwNypqEIstKF7Yb8nLNkYoG+5C2BkG2Z+SfFl1SXsgG+SGAJlaQcC8odPkm1KRfgW4IB+3jIC1v6eVZW7YWu3/pKwg6B+W4vwDNXjzxFm0/X0ykN2kpu0FotoBnHOUzRCokN//++Z//+SC42dqcKHTKyPXkzwnOOeAqW7BfffXVY7tvnp/mZGwWawDNjKfIY9Lb9tt2bbLUPiZpIRX4lSZXyNG+hnSO1OVaR3pTBzsFWJTgeUTbKz4v7eO5bUhR8vXrilb+rP0OiyqMQWSEhPvxg15MS1rszmOZMkx4V6S0/WLPJe0XW36TXhOvFYnrfmKsto/BFqyfqY+vSC95bFvdN4xPR82xk0le6wQfTP+1L+05yb4139Gfr2NrlG2/3f3o8p3OeukFQ357cdX6t6+8es+0248e3aaeH9u3xZdt0nsLgttptgYODWzSuw1ha+AWDWRyOov0mlC5PINKkxPSM6lN5MyEawJBlLEinLnPATK9wnw2+U8kbaWjBiUGLysgc0V6W0/8NpiwPjr6g178afnd9jPSwD3q6rQmkg3WJuLb/WSgbnBpWyJSAyAy+AQAtZ7dVm8vBiATAesoBe2xbZrEtv5TXghP6vDW4eQH9IbUOnICYKQdvLoHcM4rkvI7RCjpHc3BjtlyHNLefWt7QTdEaxzZRRaIz4r05l26iXiG9EamnMCctN///vePSE62NkOMQ2rzL68pCvF95ZVXDr8RP5BTnXMwFgQ6svmZ7NgApBcS3pGsiTTZLqdFsyZ0HrPuX/ok9/+LvbPbuey4ynXvG8COO3ZsYui2k0gcgLgBzrgHDvg5CBJcAZzE3eHeOCCRIoFAAnISC+I4bTuxiQjnbN659Xx6+u1Rc672T3ZwV0utb60562fUqFFjvG+NmnPxTCyZYmzXmSjIBeSVZ26jE44X0xftRf88s53x5wVqqQ9xZpPOj4LQD3PZm2Jee9ge/TnTNhFUPx6BLiIP9a98ya2kt23Ua8x+gHITQbUeVj66/QNHyaf+c+2K9BKDbENuC+K5Ot7c+mnSih5WpLr9Yo8P0mjbNXm1L+21w/itc+p6M6L9Ht/7yDP+2Jsr3ggwGe94jAz2QfhXy8k4LcMmvU+FgP1la+BMA5v0bvvYGrhFAyvSa0LUgCV1+EmSBmwdaB0EO/BSdwVcfN8gI5+b9Drwm1Qb3JmcQZQahBF8/UwSckxAx/cMfCYg0gDIO+vOWAEGAN2WsXVomVakt0msAZnBk+eydd+y93y0rVm/rouMJr0GPNQzqDWARV7sr+edjQJIcWfB2pbbfimfv2RdeRFV2oY0mPSmDcinAWPkhvTy4ile+OSsR8bA8WVeTMXxZs+PSW/qYD8QXh9zzT2OHANQsTGAfJ7ZTSY3Wd38DdFO1vbf/u3fjqOjeat7/uWZ3hxvDsHNseePPvrouBfiG5l+8Ytf3P0EU8qQycZG0ENnetH1ZIM8IoGeTHpTno0Nt2E743eWfYQT0uvjwdibNzDSPicFWIscdSbri1x+sVTGjt3xE04QTUgvcwip8vjI1OPf2rcgf+p4U2QiVpAmj79Jr32jfcfkl6f13f7Qbdi+OyZ0W617+1HKTv6nffc0niaPk611f9TB/yKfv2OPjimtNxNbfLCJa8ejlc9t/U1+vnXhuDv5z8lmHI84aWT/2LHG8wbx5drk8z0X+DvbiUl4+t2kt1fK/r41sNTAJr3bOLYGbtHAivROdU0w+plek7YEsnwnELotB8cJ3ABKGky4DQNGHzejbYLrCqjRtgFIA0yC8hmouQIpU/9cI+NjoAthAwhM2QpkblJuYNSfTZZavwaBEKkmtBNA8vFCg83Jblb9M5bcb7IIefAcGdiRMURX9GudOfva9tPgN9+9OdA/MZT7gF7rHtn9TC0yp7yf8yRrzM+5cI8MIkSVLB0y0q9tFFn9vHI/1wvpRSesUb6HrCZDGwKfo8yZg2Rxc/3+/fvHkebUyTO+v/d7v3fvvffeOzK9H3zwwb3f/d3fPd7qnLFyPBoimvFAcNEFx61Zuyat6Nag2ASD6ya+ud/+w3bWx3/xR6wx3/e8opvOwvv53tzrt1OzSZKx5H70CgGwrXENUsGag5xip7ax9q25x/H3tmtvNGCbzi63j+n1z3z5JMVqTdv/9Xo6I73tn9G/538al/3Q5HOa+Nm/2FYmstw+j1ji+NKkd7XZgF687vBvU8zp2IMv8vX2g47F03hMKrtPdGud8NlxiXr2i+jF69jxpkmvfVjPO+0zTpPe3Nukd1p5+9rWwKiBTXq3YWwN3KKBBJfpeDOBdNrNJ5AB9ADpZBLIanVQMzBq4mBZAYJX8vdOPAEZQOzgPgGLCYAQ/K9IrwN4gweDwdYfOuD5TgNSv6gm9TwHnRVr/RkE0b9BX9c3gUBvTS4a1HkDwKS0AWiDMMiniTLZR4N+b2b0M40tC+CddqzztJnrEAkTAWQLqe1MBaQpf3mTsgGfx8nbfzkCzeaFdZnPgN3MrUlv2iVbnSPGITEmhtzDxjnZYHBKeV5m5fGmnGXymoKQQHrTV36mKOQ1P1uUenlbc4hv2uH489///d8fBDgZ3m9961uHzHk79S9/+cu7DQF8AbaEPiJb+wlsP3qFIDAHzA2kw3PTa4q6kAX8kv0PfZiIssZyzW9FTj2y+6nHuuR52pTPnHlzwn6DnygiC2xCnHv57/bRjTdyvD5pG7s2SfQmT687k15OTtieTFbabi3f5Ic709n+x5sG3Q9lacNEnHl2n5Mf8lh73LY9Pl+R3vbZ6OOK9OIfkNdE94z0OkY1mbett1/zfDuedqzjRYcr+5j0Yj/NJhFrCn/s9dNryWusN6hctmM9YzTpzbVNeq8Q0L6/NXCngU16tzFsDdyqgRxVfPTo0R1AT4DjOF63YcDSpKKBCgHXoNQAyIDBBIQgaLBHv/QJAIQMAHCnvgwIAMwGxBNYNIjpoAw5Mwm80nUDN0gv4AJgDSFBpu5j1adBZ39234y7QXXLD1lrUAfQAgyZOLTMtDkRR/c/gaC2gZYPe/F8AxbTtjctTJKQ0aTS849c3pTwmOkjpIfnb3sDwOPGTiG5HOvO+kIvkRWCRPv81m3GBxniaC1lINxsaOQ6v4ec8eV/iGn+cz2yZW55EV3q8txpjjbnqHPk4ZnU1E3WMsT2H/7hH47ndx88eHDv7bffPoaJLE240U/aB4BbBn7aKPUhFqwFSJDXrefAdtabOdhDxmdSBelnPjIu7MKbdSYq9E9m18/zks3OuJmj9JfrOSqezLnnp/0Va9JA32vb5A+iim+wzrzpY+LKG8OZb2+uMV50ik+wT2Rd219Pa99ry2VNeqcyzLnHRJ/I4fVsf2FS22Pgu/ucfKY3xVIHf0Kf9i+OY8iN//NJHfRP+fb59mGQ3vaDtmfWl/Xq+Nv9tf9d3e92vYbp35uO6Nv1eJFVy2YZ3L99Yvrj8QX7EMeJ6Pnb3/72ncqQgbXW8WB/3xp4wTWwSe8LbgB7+M+hgZDex48f3x3F9C6vgY6bBEQ6W+OyDWAMqAAZJlQGbAAKQAP3AHCdIXDW0DvbE/DpMfT4DJAMBg3A8rl36lvdPd6uz9FTCA2kB9BgMGiwYaDOda6ZvBkMGnxNoBDZrS+IXNf1OLnHfE79G1BNcjYgdhtnfUOkus8GuD2fyA8pNmH0eNrWAF3YbL5DapxFa8COrUA0Ib0hlZDAzDUvS8L2QzL5qRvWEt9Zn+4/1+gDwh7ixxuE6Qu5U5Yj3MlaRx95sVWuRba8mTkZ3lwLQQyRi0zJ7IYEowfILiCZ8ac9v7k644q82FVeiuWfOWLc+QvJbLv0mgL8Yl/2N6wLZPIGCOTT64hNB/+WLn1DONkY8OYE4/PY0FWOhju7DZFnk44sseVv28U2kdk+wb5ptQFkgtQnEewz3dbkH2jHf9kU6/VL/Saz6NNtTBudLsd6nDbeXM520bJap5bVGxX2lW6XuXds8gYNa87zZPLcvtLfV6QXe7DPn2LWFF87lqGX1nOu90kab76c6Zs+/M6BnotpbvCfjIs1yXzZ1/N5k17P/P68NXCqgU16t4FsDdyqgWRuQnoJhACaDqL9vYncBB5WAfAKdHQGxwCuAauJbgf4bseg7gwg9VgMwCAyDVKtbwd16job5uODyEydtHNFev1M4gQ8PVcG1tOcTgBrOt5oYBJZrVvmgLZM/tgYYbPCxKOJZtvsdD/1/ZMzJtP0axv2fcbfLzqiH9tEZ10MDHl+1kd2nb3ykdX02QQ5xDEEk7eghywBJNNPsq7OKqGztJX7vA0aOXItc8bvAvMdMk3mE9KbdnjxElnPHHfOv/wWb9oK0c28cnw6WWBeVJXf84XE+kgz5M7PF6NTb5CFWFPG9sc4TVTbh+Q7mURnhyAC3PeRzLTLZgF1ITMmpK3zlPHxZoixjzanXX6DORsIIbwcf0emtOGNLZ559pqy7SMvNjgRRG/++bJi3joAACAASURBVK3MadMZYJMz7N+ZNpNePnutTn7dm2It98rH+HraR+/4Ovqkvfa57RvcXhNfbA7bOvPV9jHoGR/cG6rcx79g08wz97G1yZ+1/bpM++peG5MOpvWBbnpDxGvRuulYPtml7cRvZ5/mwfr3Z8s62RUyxb426T2b7X1va+ApDWzSuw1ia+AWDSQgkekFdDibNQGaVbD0zvJEVkxOIU0GOuwGm8T1ZxMYduIBTQaGBsUTKboCJR2ce8y9c926btIL8Owj4ZbZu94N+hu0MT6Dop4rbxQ0+Z+Isq9Bek1eDYQg3ejRoLPnzKAbmcjUrkD/BFJNSJnzK1BoWSyj57PBNoSjy6StPvZt2wLEpz5EEXKUv/4JoZCiECWeLYb0pr3V88EmQm3fkFyeG4Z0Q4acleRYNkcUyRAnixs5XnvttbvnTnMt95OZ5aeWIGyQXvTnzJhJHXZpG+Qnd3r9+znYnjuDZGfKJl8T/XSm16QXX+T1N2X2uEb2GdILcWETIRsCGXOOdYf0egOLTLIJdeZ9WrvYOJuCvQGJ3F5TucbL0NJm7rG+6AOfzver31m1f/S6Yw68Kdb+dRV3vP5iO+jFpHfy957f9lsmYiZfV5uGGZ916Q0E1tZEGJv0Wq/p35t/TfZW/tP6gnxybfLTK0Lv9cFnjwGdYLOWx2S7r0PoU4/2bF+Olcjm+LTCEJ6vtplNeleraF/fGhg1sEnvNoytgVs08GlJL6DIO8QEfQPOBq6AAmcKJ6BD0CQAA5gpyzFBg4wO8E2oCNomNQ04DOBafw1AJmJGnSZlJr0mis4kuP0r0NagyMDU4NJEyWMz2ZiAVZNewDI65ZnUBrx8p33so8F7Z6pXum3AZBLegNfzDSma6ucax4x93zZm/ZtgTATLYJP5jP5MQNnsiMwQIogxpIV1E9nIvhpopu9+nAB5INVkbynLkWhIaGRNmfwMUbK1mYc8PxwCnv6T3c3P7YS8oYMcc87PFIXYhfxC6gz4vQ7TN8+UGkzbZp1pNGlmXfv4pfU7EYnJz6XcVabXJBdbwofwhm3bGMQX8gpBj26jo8xBMtgmvcwf48336MSZ4iYN1EG/3ixAPtrIGLEf+oCkTL6Ntnj7s8dnv9HrsfXe89OEa1WfPmIfE+m137C9eN21j24/QBya/Jr904r0Ro/eIPFGxER62weyxh0fOhZ50wrdUSZ9O/7heynn8r2Z6Xmy72Cs3Pfx+l6j/u6xOb426W07muJXy9bx0/OVzzvTewuC22W2Bg4NbNK7DWFr4FYNfJrjzQZWkIL0R7aL428tQ+8ENzAhiDvTSfv0mTYMIg1KAKSAywYMHYwbWFG+Qd6kyw7aLtOkqQFsZxEAPCavln0FEDwPDf5oyyCGaya97ocxMH8rkjGBNuvSoJixe/6Yn5UObRcNqNIPoBQ9cs0g0PPRujGYQ/cQ07TB76Bie2RfPUaTBK4bFHN82UeQc58NA/oz+aI/3uYc2VhTXgesD66RvQ0BS3+Q/pC3yOnMa7K3+WmivKE590KAUz9Hrjmam/offvjhcT0vZQqZS58QPDatIBgmEB4X5Iz5Qk8+6uvyDc4p3zaA/a7WqQk5GxHYX75nXH55HO1DuvEv6JG6vMwq7fOyv+gkOs2/bBpEh37mEZvo9di+yWvf/fbmAjry8XCOT3PPJNH9smkS+3J/0xprEuL1NBFKtzHd/3/I7P8czUQO7Nq+gHlte2nSaLugXa/H9h/tC+z/JmLHfNseTSJ9vNv1GZ8fv5h8EvM7+eFcu+Xxlcl3TnM6ramJ9FpHHb87XuF/POertWuf6XljTq0fx4hNeifUsa9tDYwa2KR3G8bWwK0a+DQvsnJwArSmP8AXzyoa6BjkNZh0YATwmKARGDv4dpAHSPXYDY5NiN2vgRWkFZmn+mekl2xBk10DJB93ZHwAqzOSa502uASEWIeQ3gYcExhhvGfkkXqUMfGmfmzC84duGR+keJLfdtKAtsc36cKA32OeQLnn3HoCtGaMvATKRDufPX+Mw6Q32dOQIdcnWxi5ps0AxhP74TlciJjJD6QKUgnB9gurMl4yepDetJGsZPQfcpZ6//Ef/3Gs22R4Q255XjgZYPpMljdlQozJSHtNQhLxBZDKyJe+sYfoB1Dv3ysmY4lf8PprQrYiup53zyXzlGtsMEQ+nnemr7RL9pGyyMvcQ3oZX+qQ0Y8OotMQXz/zaNK7Im+28/5sO+lNHk5QILtfftZkLN+ZHwj7RHabPPYaiXyen16jfJ/Woe95LO2j7D9Mit1m+377AvzLynbor9et22zCi+/KX07C2H9Zb378w/PAmFk7t5Le9pNu07Gu59zjdzk/pjHNU5+SmHSBvh2TvfllXbYNeU4da1xnk95GMfv71sBSA5v0buPYGrhVA5/mJ4vIJgHe2Rlu0rsKfIBbkxLaApAArByUIbUQLQNgAO0EmK900UHZfTdxgpQBMBqQ5L5/kqaPpCIzAMHjNiiin+nvVSYA0GjiaXC6AlGM1YS2x582yRQYtDWQoW/rljFPL8KxrdBu66o3I3ocgLzVddoD1LX8Bm0QSo4hN9GFINm2mD+yf3khFUeO06ezi9g59hHZyICGEPJ2Za5BfmzzEBmOU5ORzvfIQsaaZ0hzP6Q3x5fTXl5eFRlDdpPRTfn0nd/rTf0Q4dhy6uQ7n1O/M9Ws6VxPf9go2WdIAzpPXxBs6/Zs7pjfXp8mMfgG+mHTINdTL98jH6Q3bWLv+BcDedpmflIP0pu5h9Tz8068AGxFqLwebDu2/1zHFpljxuWxR24ITGTnt4SbHDI3ZIc5nroihe177Q/S9tXxVsY1ESqPrX2G/U/7q0lvJpr+zPF6j8/+Nm173fUGFt/Rg+0un/nJL9uq+0ff3szEX3DSwOOxHrDTjkm2FW9qtj+gvvXX8c8bKRPpdPusBY/P8Zf71hmPj9gfs47SduuncUC+b9J7hVr2/a2BOw1s0ruNYWvgVg08fPjw3jvvvHP3HF4CVZMmgjJt+ndOIW0OXD6e3AAM0JO/E8Dt9mgXwJq/3imnDUB1/vbbfQ1aUt/Hbyfy6vHSLnKhm6lfjwmwauBjIGsQQT10BSgwmAfENEBoMDLptW1hIvVuP/NrsIMcfsmSQUy3DxCbdLuaX9qgXXTFXHh+rR90ZoAL6Gqgi25s3w38kQNS5+cvac/H6HOfrKyB7ccff3wQSnQAyUKHaT/gHIDJMdz0T+YTcBmSwVHl3GP9pW4+J6vMRhRrjzlMG7yQKp9D+ELMUvfJkyeHDKnzzW9+85CVl2tBXtNO7ofUcawZstoZNeaOOpTnmWOIKBlTP4eKHrxGeo1hk70WsAEDeNsIhDDlyPLSNhsRkHQ2J7A3Z4qxCTL26Db9ZuPgK1/5yqHbZMbbXpug2W4jq+ef9TNtPjF2Exf68pqlnNcifWYcfSoGsoT+7WPx2fQz+W2vVz8z36SMtrw2PZb2D5MPMemaSJ/tsvWQ8t7ssjzoD2LGhtNE0ryZ6blDjx5Hzw/y2+/3fFLfdsJYelPC68T2kc/enMu84H9o17pkTvAd3gRyTGRTN+17I49NGK9PE3rHwh5fx5A///M/Py7Zfon9XXZ/3xp4wTWwSe8LbgB7+M+hgSa9DixNzAjSAFS6aQBnoMI9i5RgOoEZBziDGYKfszYA7AbGqef26dfkxqBnkoP6BgT5DNBx+wa3Hisgxn01CVuRQ4BCg96ej9aR5+M5TOCpop5LywfgZzxn8wdINKizbgyaz0At4A4Bmwi7TWTN3+l4owfJGJrwmmw0EO95Rrb0RQaNMvmeLCoEEpuM3UAIAizJwEICAYJkqpA59zkODFnG/g1kGQ9EHAIc0gspRje5FrKcf/fv3z/IWvrNcecc0829/M84k5XNfwiD7ZI+kQd9mCxaRoCyn0M1GPb6tZ1ASGwTTXhM1Bh7+ksdHjnIGNGlNy/cPmCfNgzm014IbspnDnlzc/ST49952ZeBvskk/XldmBAxnt7U6bWMXlpvzIXXidcw6yXzYUJDe/ZPJkX43ykecM99NulkvPy13rF5b1h0zOjvvWnVccibmvYL1qPXvsfN3GEzJrTWN/4B+zIRtTyeX8bdpJu1M+lg8sc9p9O47OOwYz9qgdzMX/tnNmJ6c4T1i814HRMjbCdeC5v0ftqovOttDZxqYJPebSBbA7dqIKT30aNHB4Aj+JvsOShObTpYUh/Q0cDJAKmDrAGsgYoB2QQaTXo72NLfCjQaVBuY+fiwAQyk18f7ADWUMyFoctCktwnfCsQzHwafq7m4Zd57fhk7c2JiYfLOUcqWp/v0pkHbQI/Z93sum/Sia7fhOTRpnYAg+mPTxsDX5W2/XJ8Av8EqtpFrIYs5Epx+eP6WuefoMaQz7SaL6t8O9qZS2iOzmDbopzchLH/INNnWXA8xI8OZ/kJw33vvvbsMcF5ml374KaWQOo4+RzZIHn1iL9ZJ6pNFglRB3tgUYK7IPvFsaQP7zmR5nqbPXqPIYWJFHTYM0n70zU/3QBC4xk8TpQ3qkH0n654+ybKnvn+j13NE1pCNC9aGSQmE24TL/qht2aSufVjKQtSsK/tbbINNxMn39rpdrRX7JMqs/CptMjcm9034PKetiz4+2/PfpHLy/5G1ybft0KRvskfL2369Nzq7rSvS67gxxbfeeLSPso+zn89nSG/KWKZ8Z2OHkw5Nem0jkGh0yHfWuTcKNum9JSLvMlsDn0kDm/R+JvXtyi+UBiC9ZJcAIgYzVkgDGu/eAt6moO02rjIZE8HwjjmB1GDIRNmyG7AYqJxNcu/aNzFzFsmk1yRoAo1nmRTLvNLfNEZ0YCLYZHEa6wSIPZfID+mdyCn9GNiknPtvkus5Q1/+a9De8+BNmandCdxyjbqRtUlv27dBaRPsfO9nqiFaZDQDHHO0OX1xFBB98xIcXj4FqfXxWo4y5x5ZLY4CIxt9UZ85yH1ergRJ/uUvf3kQUo4op84HH3xwEN08t/v666/f/exO6idjmYxvZEzmMv8hf0100R22k78cmTbptW2lDY5FTqcq2kbaFzGX+JuePwiqSU36B5SnvLPnEFM2H1yPzDV27VMeEIVcC+nNZkLaiL5ZNxAMCHXbjv0a457Wr/XOM/EmIqyhXj9NRFMu88rGgwkyelytrfY/lD8jxPZP+BBsmXHa39m3T3aQa16/TUi5fxaznCle6RrSZxtDfutp0kkTVewJXUNG3Y7XD/Pr/jz/0waB5eg4h8/zM90eH/fZrGnCaxKLfbEm7ZNZK2xmUcaxxGP3vLfv3sebzxDKvrc18JQGNundBrE1cKsGQnofP358l+lNEANYT+TTQcvBDPA2ZflaliZJBjfcm/oGgBDgARcGX4BM5KGsydstunEfBjFd10SWPqadeJPjBoINHs9Ir4HuJGOTztVYm/S2fkxEG3y1PlagxrJ6jJTveuhtysAAoBoUT+C27cNjBeA1UG+Zul3f72fGIVR+aVMyuekjY+G5YDKHAHOTZK8rMnCQqpTn+ULmF2Jr0kt5P3sdghMSFjsNec2/fP/P//zPg8i++eabd29kjszJ6iYzzM/w5KhzCBtZfjLS2AdA2euOY934EmeImT9nPqf1f4vdtj+gjkkv/ggZIjf6TX2OZ3LEvP1Xk5qJEKad1A/xDen1T0ShF46JmkAwl72Zw2ZB+wVkmZ6Ztc/wpkCv87TJM+HIZB/muVj519W6Xvkm2pzWN+uR9dVtnxHwjhFeo5P90FaTxvYPfJ/sC7uf4lPPFz7L84E9cM+xALnwFx6PZTQppr711sfL0TFrlU21KSYhXxNf69MbiI6vrLFNelfea1/fGvhCNLBJ7xei1t3ol1IDb7311nG8mWOXZIduDeoNAgzYViAE4Lu6Dxhs8uJgezYZZBI8BpM4k3q3M5GlJnzopwGNSYDBokEz8jQpbhLJff4i45SVsPzdzpXBmkA20T4jgU08TV67zwkIU8bZDfdn0tv695z2fK2Ac9chUzRtWEygtsfrMUF4ecszgDNHnAGVftEVpAuwykuenH3y0WTag5TRpt8q7YwZ2RbIW8htss7JQob0pu0cXU79ENtXX331yPzljcyR7ZVXXjne3pzPELm0D9GCAEOwTWghUTwLbLDNOGgr7ZB5PtPvZD+eP2fisCvWAcAdWfErPN/rMUYWfJf7pA2PhWw9c5G/aZOs+Mq/0e70eAR1GFuTGduwSY3XwOSr2memjDPFjM++ZeUfrVfrun1c+wATV+bA82a5TQZXBDzl0YfnqttZ+T/7GsZqPfXntivWKjprf+/jvx4Psl4d/51Ir9uZNkXt+1mr7d8Yt+VDjy7LphDrueNoxyHH1ny+Gh962Jneqwi9728N3KSBTXpvUtMutDXwPxqYSK8DqEGFgdgENhwcKWvAM9UxAGFCHIgNfAj8BlkT6fPvUBqwmGS5rwZaDTCoB1Dr43EGxJRtIGiQ1scTrSPrrcEUbaxAaY/pysANEpvknn1vsGc5r0AroOiq/QZaBrrT5kcDWddvG26gB2gj232lN9th5pJnaCEjvEiK7GxIYNqGVJn0ILcBIMdPISi5Z9Kbz/1yKOwmZXlZU/5+9NFHB7n96le/ehDb/P7u+++/fxC0ZHHzH8JFhjLlp0xs26kzy+mf9cEGWtqFhJv0Il+IJs882+e0H+j5Q/+rTBzrEVKKnClPf2S9Mhcca0YPzBt/0x+2kb/Rj8lb7ofE56h4/kNaGtTb7tqe6eOMuN26/k3KJh0xFsYAuUHvz0t62y8ztl5H9hOWq8dsUtX3+H4L6Z3iBLbRtmxZWZ8rQh39sjHXcS51fGR8kmHlv7AXTlWs4lX7uklH06ZCE3zKtDy86M0bPo7D1stEXNv3to/bpPeWCLPLbA3crIFNem9W1S74wmsA0svbXZ3tcMA2YOH4IPcddAGaK/KGwifSw70zMGtS1WAYGX28ysGaPgHgq7YMunwsErkMCgEMadtZLwNB76JHZv+O5KSPBlJuCyLRpHoFSiYD7yOcjIey/UyZAX+TVuoYhJoUG7ihf0DllQ1YN7aN1XOIjMPPpyOXQS71PXceI2vAZNg2bvtMXyG1ZHPTH4SU303lt3pTr0Eiz1ZmfBDEfKYsv9drAOrfyQUgW1eRJWUi149//OODpH3ta187yF1IcK5D0tJ+nuFNO7zI6sMPP7w7qutnP9OHj07ne8bDNcuNDaRdfpoJO4b0pj9OZZjMpE3bk0E0feBnvLZYA6wR+oP0QnBNfPKZDQWv++gq8uVaj4HxGsxHn3kLdv5HpyaWECGIUmdq6dd1vJ69xno9T6TKp3YmX4qtoWdn9JhT+8Zeh01K249OGxhTG15/TYi7vO97w8Dr22XaL1nG/h3fJmVsjFjX7at8GoV586ZGf3Zb6K9lbzna7zYJb9/qMZv02q7w3/iTnvu0kfE3IcYeU7/9O3I02UXnm/T2qt3ftwY+Vw1s0vu5qnM39qXVQILUlOk1mZ0G7+AGMTAQ4bm/JlMNHBxIm1Q00DUIbMIHAO46PQ5AUWdaV30BFqyDKbADFD2+lUzoq0Gd+5iOL05gN310n9NYum6ADkTA9U3ITBJdxvNwtjAM6Gi3gbT7sD4Mqqf+PP9TRmPVLn34rbXokA2LJly2UeSPfefIsN94HiLJz9cki8rx5hCnyMMzviGjBrPWCTIwP7kH+eXIIkcTU5bNnZAsyFvajhz8di9yvvTSS0f5n//85wcJjUwhu3mJVUhuyr/22mv33n333SMrjF5Tzhs/PYeTDZBppC5rIbKlbx/Zjn7YhHHb01r2XPu+N6GYz15fgHyDeX/2ODK/zuTRF+SXDcLUIWMckhwd5xh56nqctrvMQcryUiHLZX3Zr+JbV/ppUsGz48wDzy2zbtgoMTllvCY0Zz6312XHBMtq3w7p8hpt4u63arfvaR20PaYt+09034TR840sU9nevFj5//Zf2DzE3vVs75Ovwq+gY/vqXCN+TfJSBzKb9rG1jkm2f28kxj5tG/blkF7HitXcdwxwPHVsnuKDX2SVsimDL5x8zr62NfACa2CT3hd48vfQn0MDCSYT6b1qwgSXIOtrvLG2Sa/L+nMDmwZBTV6b9BBcux6AqAmc5TIYaqDWWTnKTqTMIJV2DHgMEt1/A66U8/Hplq91n/K90951ej4BDwa/DZyn+fEYus0GlQ14GkStSDWg2HPRn913k15Iq2WdQG2Tqmn+IFC2T65BagDZHHFmfiCpvK2XlwfxEpkpOwKBoj9AKqA333nrMcQrZUNsAaNpI2Xy9uU8z5vrPGuaF1jlaHOyvnmuN1nJtBnAG/L55MmTg5x/5StfufsdV88r8vD7wivQTSYtfftYMwCc+xBAk4DMJ2OZ+p6yZMx1z6ltYMpsubz74lljt4uMPs0Bic9fk14ywemTDRbGlHZSlnaYU+yKUzS2R9uvfZz9YtuoCYaJ9dW6pOy01tu/ruSafFrPxWpNphyZ1va/9iGT7XWcWJWZNmPtU2wLvfG5shnq23ZZLx2fVhsLjA//j85608knlSbfmHZsdz6dYXtj7XdWF59F2x6zyec0H+3nHUeaKHNvk96Opvv71sBzaWCT3udS1y78wmogwWw63uzMyQQcCModvCF5kKopA2Oy08TKQXACdwY1AAr6bCLUk9ok62rSDSI7kPe4Cdr8Ndk1QaadK9LbYGICcw3MIFu+vhpjyjh7YLkYd5NGX2+baHLSxHMi5davwVCu94tQGjSaFPqe9T+B9hUYt57ctgGl7SekzwCVnx9K/5HdmUDIi3U2gcrcB2BTh7ExVynDc6YmR5BQ+ibL62xzSHeIMAQ5WcmQ3/yeMMeqP/nkk3tvvPHGcTzX66rt/wp0Q2ojN1kpSCMv7spYVqQXvXvtGKBjX23rJnS9ZkxAQ/Dte9pWONbMnEAU7NeiE57dhvQmc55MrwktR0XTFkfF/SIt+zHmH9l7XdiGTETaj6Ifr9kmvtjY5Nv8+IHXRut7Iq5XftVrajUeTjM06T1re+X3Jhtp0nvWrvXUOp/mgPFxz+vIMa39a3+3DZCp7djZftjfIbKpw2YaMvkno5rwYuu2C8Zg39hENfXs0yfd9HxSh81X62dnem9ZSbvM1sChgU16tyFsDdyigQSZkN78ZNH09mYHcIMVZyIdrAFwBLOJPJ+RKmTu42kmNhA2g0UD3CZNtOl+GxA3oesA3uBieibWAd/k36DLZSzXaq5WINMEdwIat5A7ADZz5HZc30DLQMj2YDk9Pw3GXafb7flpgDgBRvTgTYhc60x865ds4jQfKWtQ7A0MyvNzPvnOM70QYeTk6DHP+kIkYtsc37RcBteQK8YHKU15ji2S0c01jkPmXj7nuHKyiWRlyPzmJVYhdKmbtzaH8CYLnPvJ/EbmjMfHGw1u2x9YftsARNekF52n78iYfzxj600ACI/XfMoanN9Cem1r1lvaz8u7bP+9/tlYsC2TOUtb+CfmJW1Fd/m5p+gzOuYnpawz/1avfWPbb/usttP2h73OmHeu0xek++p4M3PVvp2xNPnCTq/8WPsz66bHtFqblmnV39X6b9K7kgtf0Jt29NvErq+3Dft++9jJZ+MT/Az5NOaWn7XiOOyY0ZuyLp86ftGe71kPq3jaMX+KpZ3Jngj0Jr0r697Xtwae0cAmvdsotgZu0YBJr19kxdFMgxKDyCZdBhFpE1LY1xvINHgyeLP8gAeCNVkuAnKDRIDzBNLSZz9T1XJMgdoAx6SJgO3A7eejmpA3aDsjqCvSa9D/aUgvdQC/1l8DwokAt1xNeg2CJ8DemcJbbNVyeNOhgeUtpJdMW8bqI8XI0aST6xAlXswE6SET42OtIY6RDTLMkc3UzXO9rXPaxmY9x5BH1hYkkWd/Ib0ZezK5OcZM3xlLZAnhDbEN8TIxS2YyzwCHAOfNwykX8oa+J4J1ZiMQhdTzsUzWjDO9GQcv+8JmmNvUd5bMmUqfNPHapbyBN/JD+CbS28Q+bWa+7Cd45jX3DNpZQxxbzniSRec3m7F/yETu+0VJjHMieR6b75u0ML4uayJtGW3bnmM/0/s8pLf9l31B21DPT5NeZMb/djywL/X6af8xkViXOZPZcQ5bbtLr+DcRX4/jFlkmH8vYvbHifjs++rvfPm1yytiQz5uztinHL8fYtOW13/Lgw1Zxi3Fu0ntLxNtltgZu1sAmvTerahd8oTUA6f3ud797ZHgAPv2ipwYCDvQTqTGpOCNAZ8ClgYl3nA16pwBr0tt9pF3uGxD48xnpbRILILK8DUoN3npc/X0CMwa0JhUmY3y+AllN4BpwQbaQuReI53NVxvYy2Udn8tu+erytoya90+bHSh+QDAgvpNfEJ6QEwuZNDd7KjH2Y5KY/jrtGHjK9uYbNQQSTCWSeILTuH3DpcTEvWVt+Jjb9snZTJuQ1x5ohxrkXIhwymzFBaCPXgwcPDsJLZjh1ckQXom7SwlynjyZFPcfYSP56rvPZb3LOPPLSqLQPsWWsK9LrDQHWAzYUvXb9tMOz0BBt6rXszKPJeMpMc2GdQGpNqtmkYN4ZI/PvDQXLMfkE36de2z3yNPFs0sb8TRk2dDWtbdqd/GP7hfZj9t+9aWI9oKP2Ae2HzmLH6l7r1eNpH+Q2Wn+2vyvSa7mn9WQ9ty9m/eCjbOOtX3+P7TqetS/0aQrPi+3K6xGSPMU6b7pAer3hMq0vb0oxRttP6u9M78ri9/WtgWc0sEnvNoqtgVs0kID19ttvH8ebyfTyXOBZ/QmsObCa9BrgEDQJiitw0qDKwZh7HcgN9CYgYhDgDM4V6HA/tOvg38ARsNAAZQr+E7CcgCvXaMOgawLDV8TX7UxAq3XcttB1WocNgCcdndmXbWYaC6CdftisYX46k9y2gbwQX8AaeoGk+Kd4UiaELf8htAbDkSnleZMyYNJtth1D0NyP10TuM1Y2erK2QlQzHi+NtAAAIABJREFUZsgTR53zN9ncyJh7yfCG8OblVanDC60if67nfo5qhwjnf57phRRDvNFdvpPRTj3rkLLYBcQ4ZTz3bApgX5BeZ6by2adO7GuYZ69J9+15Rv8cB3dWefIPtuHIzG+VOktKBqztB3ujL3RIdhl7gjz7d1CtX/THSZu2/bYlExavJ+zKPs9rHlK0Ir3eFOx28W/2OysyyXXk5O900sMEtE/itK+/8kf0239XMaPJL767/aT9v+1yZU+W07KYFK7iD2vHPsp9TvPCNR5PMLmc4uPkj/A5/MWmLY/n27Eccs6GG/ZlO7MNtw9B75v0nkXHfW9r4BkNbNK7jWJr4BYNJLCZ9AIqASUNZjrQNigjiHLs0s+OGUD4maFJTkBxgzJnfgwWGrRMIMYA8Ip0TwTVgKODOXpqUGIwNLXpMUwAqa/RDwQIPU3E6mr+m6ggSxPWqZ0JTPsapLxBzQTazgCq59G6BNQDkgBmlAnp494EmK03E15AIr+ryzqAeJLp5Xdd07aPiDvTawCHHtJvZPXz8wa11GHTCNk54hhdsbY4TgsZj4yRO8Q15JaXUfECq9QN2UkWOKA4z/KHDEeWHHHO7/emzby5OXWwg36+NbJk/F7PvWmQMn2aIuXTV9qG1KwyvZBeA3B0R12TxTPyhm1EZrK3nptpjZLtzD0y05BmxpU+mW+/rCt1c7wZu6D91idZ7V7Dkc2/I2tfdUZ6rY/U4aQCY01dSInnz2vImeNel16L3nTyuvdac+zw3LE51L7P7fsZb/vWaS1PxHaKXyuiNvkk+w7bNmW96dgxKXV70679Zc+pdWH/S99tS1PctZ9ekV7qWf5eY/nuF135WXbrAh3Zvpv0EmNYn56rs/W7Se9V9N73twae0sAmvdsgtgbONADQSplvfOMb93K8mWOYBN2JcPgaAc0BuTNuAC0yWQDQaae/5W0wZXDioO/rBFdA0wTI0k+Dtm4bEGtdGJzmM6ByAmUN2qYyHm+DGIMDxuCxWP5uJ22ZdDaoB5R1u/4+2Y5Bo0Hdys4mMErZ1bxMQHuad+uX+XTbDagpA8ADnJmwUicyxE6TAfXLqXIdMpR7DWTz3S+c4Tgtc4V8Dfq9jpDHbxduQpl2eCaYtzMH5PLbvPxObNrNkeb8DBEvrAoZ4wVXeZNz6icrmWd5M2ZevtT21wA3Y7P9G8CytpHboBiCjw1GFxBRyiEHwBtbzvfeLKM91qkBevqAVPsIderkOj+rlnJkPsmY+3g7MvpndFKHDRBsiXnM3+g0/UQefqcZIh/9Q5SaEGOfrK9eD3xv0uVMKnOFfTbhsJ3Tj/02epv8sTcX2iZc3r6Ccp2Vnsp0zHFGdPKhk29s39L9cN9+cfK/3gDoceNPOmPr+Zwea3A8QS+T3/KcTb6SjR+3Z5viEQjWIhtXtNWbvh5PxkCc7k0Qxuf4MxHaaVOkfco0T/iM1P/Lv/zLZ36XN9dviT2rmLSvbw18STWwSe+XdGL3sD4nDZj0JtP7N3/zN0d2wf/OSK9JFWDP4KaJFsCQ9htkTACrg+IV6TWYm7JM7mMFpugDwEId7+YbeJo0GfB0/z1uA7FJFw7sDXwbJLXumFvPH7qxjhowNolznQmYnZmi7atB51m701imee8NiInYty27DOCqAZu/h/CSccNeyM7xRmYTHbKx2AQkrWXtzJBJL/2HhJlM0T9EM+VyLUQspCr2lt/k5QVWkJiMIcQ38gJ8UzeZYOY7bUJ2IXjTHJm0pP0mvdYF4BQ7xha92YAPMemlj7TFGJqYAdDz1xsCEMbUM4HmjcnO0EJ6mSuT3uiU4+u0aZIQ2di44Lh7+yqILRsfyMqcmaDYf+JDkbXXLTYduU1AkNM+yKS3/U/Kef6wa3Tn46kT0YVsIe/Kf7vfJr2rtd510J37bP995rtW/hPZJ//LHNOP/QLlmxC6vdQ36e0xeCzWQ8tqHz35M9uHbTXzyKMIue7NIMZmnbnuZyG9yI+Omrw7jqxIL7rZpPcswu57WwNPaWCT3m0QWwO3kpKQXl5kZQAwkV4CO6DLoMD9GbRxnawM2ZQz+absRJMfB9gGQRMocn+9Q9+gsDO9TXoBjYBuy2ZQsQJ2V5nus93s9MUzf5MO6f8MiDZINPCeAKTByi0ri51+g7Krek2Oe76b2Hr+G+w7E4bNNrg0YTJBwE4NGr0WIHQmebTlOmRLDHgn4O+++QxoZZ7JepJdDGnNM7n5l7IhX7kHUczfZH4//vjjgwxH/vxMD88AJ8PLOFjLkOK0mfYMwJtUQXqtQ4+TTFQTJspDftPulOlNWwB11gJrEEJsv4Ks6JffxoXc8iZm7JENCTLzZJAjF8egOcJuAk8/PHfMxohtF1vstzTbHiCXHgN2Cknx2mky5M0Ek1/awDbtR217kHbmAdKLnXG83hsvadt+cEUWkXvSSW/4tN/1GvfntqPpJE3bqwlj+xbr2jqzj2h/0xs4t5JexuwTUa2byU/2nFtXEMPIaN/tDG2fwOrs8BXpxSYmTNDre9oY8caiZU97U3zHf+C7N+m9ipj7/tbAnQY26d3GsDVwqwZ4ppfnDBvMNBAhODUoMChKUGxCmCALKXDmZJLTgKUDpgkOgMUkliyYwVeDHoI2bZtA5VpncCfSm36cEZ7AwQSiIK2+N4Gyls3l/aIb+rXOfAyUtiegMQFDg6EzGc7s64r0to2txj8R3wapveGQtvxMZNuL9WGdmJAZgE06agCJrXV2Fj1gTwbKBroTwPX6afvmhVk5RhsimwwvR7FDhnM9R5pzPe2kTI5E53PKcTw6GV5evEW2M9/99levDROsXGe8ndFpUNzrmboT6UVnfSTTmdpejya9aTPjSxnILQQakgAJjp1AdCEPuZdMrQkE9RhH2k496kOIuJ97kYFj0plrjliz6cdGQvu3aUOu12T7q4ks4p+YG2yPvz5943vIRb0zgm3/4Dlun9TEvH3HtM69bm1fue6TNPbz7VOnOIL/sM4mP+f+myAS63quXMeP9DimYEvI0bpYkV2XTxnWAJt0uR+9sHFhG2EzrGOi/S4k17bQmzOOt+ik1z5lkKvth7Uz+Xz7vE16zyLsvrc18JQGNundBrE1cIsGEoAfPnx479GjR0+9vdkBaSJzvuZMjIEiBDdtUZ6gdkbyGkg1KFyR8lw3wFsBnlvBhkGDs0zU91FTjzGf+5nTBqVkkiewBaAy+JlIg8FbA78mvQD6SSdnelrJd2VbBnbTXJsUN1BlLA1OGxg3YLOsfpHVCry2TgzSyDYAVpsc9++sMl7s2y9iguBhI03YJl0a1FpOACnPG4dYZa5zhNmkNy+jyjO7yfKmDlneyBeim39kfXkWmKxoxuJNH+RD7iYjDW4B3wbF+AjaYu2Y9DLfZLmdnaVN69lrqnUb0g8BAPC7PGR4Ir0hpzz3nHbRi0n3tJ7QA8fcJ9IL4Oc3nK1Lxp8y1pcJF2vjzCdDCiG9zqo3+YTg2r81wZvIYW9a2oegs/YrXr9TfGn7ch+sq8nnrXxUz5HHQdvWo/2tY4TH0W2sSC+6Zx3jR7BT/tI/f5FhOgnU+uuNMOIGduq5njaJrB/swGuFz+6nZVjFFWKx4z19OE5bD24rY9mk9yrK7vtbA3ca2KR3G8PWwC0aSAAK6X3nnXfujkdytM31DQ4a1BKoExwBqgQwdrtbliZ9fR9w2+Coga6BIoDQQKOB12pME0Dj2hTo0w4gFxmtoya9BlEO+sjsv4AXj6dB5QREDf4gvQZyvSPfIG8Coi3X9H2yM+ZvVb7tqctBOq17A8QVMOe6swuWz2PuOXdmjN+9TZ/OiGHXnl8TF2d6AY2pY+IB4fcYkLFtiBMTzhpB2HJEOQQ2f8nohrDlXwhtfnv3Zz/72fE9v70bIki2MSSZOcq4yYpim2kTmzUxYkyAcsbWJNn214QlfYW0c6zab8JOXxyd5ogyuiFb63VpvVE39UM4O1NrO+jjzf4JH54BhhCnnegT3TLmnjPsh80+jjfbP0JIIL34kUlHk2+Y1mgTp3znJV3IwtqnLCTIGwOWxZs20ybN85LeJnnth03Q8H/2ccg/+ZqVj2Gt2heYWHv+2i9g++jEPt46vIX0Mg5OBbHu7Nt6XE16Wz9X8ZHyJrGOJ213XjvYKJlf+ySP3SS158e+tTO9+FTksf+kzdzbpHdl7fv61sAzGtikdxvF1sAtGkjACen9zne+c5BewGBnZhrgTaSLIEmmhqA2ZXdX7VvmJgUNEgxEetcbUjIRiwZJBhDOFDuQE+w7mDMOHwkDtDXIMJBinBPYAiC6TBPUVaaUPgxULAfyG1QZSFunvt4663tta5ZvKmt9dt0G9p536jXIWmWqJkA8gS7AFhlIjqCmPuQHOU34IISTXJCu1DMZnmzJ64s2sSlvrnAtZDekKvcgvznWHDKZMpE5Wd785Td4M0Z+fidveE6GN9lhMpm5n7ZyLXX8zzKhP9aNM70NztOGCR0+YkV6Ux6izzFNNkBMevvYJaCdTTeORruN9hf99mZkpQ1sDP3Qpu3HftCbGzwq4iPa3lzwEVTrj7XPTwrZfr0u0InXO3aVv/g/Hz/v+WRO8fn2g1Om0fUn0ms/47bsg9uHW/4mpMjHvLRfnNZ2+0z7CdbOFLvaV9MXsrefz3Xasxy07Q00dOWNr2lTr/1g67t159MSrA10xXroY82Ou6xLZGEDBHkn0uv5sm4cF9tmve6o348Ptf9MnU16zyxi39saqBD9P1//eytla2Br4FwDCTYPHjw4Mr0BamRdbiGlE4gAuPBbnJCf6ajzmWQdRCdwd0V6DWSaeBk0IofJeYO2DsoEbcAR4NbAbRoDfTXpMzD055WOpmzhBChd3/JcHa+eiLDburKPACjauCLIK/BqEO9sU673hgRj9xjPbKhBF2ARIJnvEIeQQI4EQ2z8VmdnFBlL6jRJQmaTEstoMN6Z+gaSKZu1+otf/OL4n7ZNaNN/jjeHXCaryDOuZHR//vOfH6Cdo7w8n5p+85IsMstsBiCn7dZrwlmstOv1ZdILsI4+V5le6pNxgoCh58iSMeET+BvZ/Tu8lMdesFn0DLHMd/+uKW9uNuiHRJjEWifWS65n8yD9IVOuZcxpE9lZT+jY8nF8vtcQ39Fd+0XkYP31emj/gy1CmiY/Z7s98zGTrNRt4uPHL2jTvpMNgtar1/lZ/KBfy858rjYM2wf3/OQ7MS9ln5f0eo1g0yb2jJV+bN/WDeV4eR3rmDknS28SaxsjZrHZwvdPQ3qt5/ZR1l/P1eS/8cHMwya9G71uDdysgZ3pvVlVu+ALqwGCZ0hvnuk1UO2d/ElJE1gxaCJQE1xNfAF1BvoG2ARwA2YDPI5gG0wZIE2grwlgfzdANKmkHLv3ASyMDeDTWQoDwIn0NZjrMs4EMO4u0yCzSSIghHE1AJ1k5FqT6mkMZwtnsh+DOn+exmVg2oAZoEjmxHPAWDuz6mwLhMEgFx0zj7y9GJuEDEMGnf3lZ4N4aVHK+AVG3vgBzJMJdDbYwJTfdmV9pHyIbP7xkzohtLkeMsUzvrmfuj/96U/vfos6Wd38Dm8yu/mfLC6/7+s15fnsTRHPl+3RMnvTKGXIxqYMgB/SzVuoIZwcLwbwA9yZW/sa2vD8Q96bvHl8XqOuGxLKBgf9kCFzpswkZFp7ljX1THxTl7drZ34g3D5Z0KQLO58IT+5RF7J8Rup6rXNU223zGfLhTKDXB/Zs4tK68Zp2OevIvqYJ5FX8yX3kY0Mif9sG227dp2W2r8xn+/jUYZOMOcG224+ZBBL3nDW3jr3ePNcdSya/acIaWfp3qPFxJtUeo0+r2L9i76wjn6iwfaZd9NJxNLKxYdU+lrKTz2/7/4u/+Iu7RzCol3avTiGcxaV9b2vgS6qBTXq/pBO7h/U5auDTkF6TNQIqQLEBANcJjiYiBEWXMek0aQXUGaSYFLl/2gA0NThtcOMgDIBvUE8ZAJUBxQRWpvoO8gCGiXS6LwP2M7DQ4CnfO9PK2KzjHju6yd8mvb7neViZY4PNrmM7atDk/t1vk3pncUywDNYZL3Wb+LfuKAfpM+n1pg027WfWDWgB5WmPZ1NTx2umgV/riMwt7UKYAaaxw/wkUb5DaENuc8w53/M38uXa/fv3j8959refD2atWDcNLHs+06fXg9doxmHS0ACduiHr0QEkHuKT+85WeX2jP296AfoB/k2YXN/32FjyTyaxdrAndO91A7my7XjjBRk5HcAGH6cD0l8y771h4D78GZLvNWn9M2+W4YoYQHpbt16Xlg/bNCHrbJ3Xam8smZi3b4asT+QOHbf9sb5MYpmXJmf2x8g4kU/XW5Fe6jGGVfyyD7Kfcr8dE7wh4Pg4+Vi3mbWAj2GtedO059RxDn3kmtdfb/o0eSWG9cYH5frxovZ1fVLBtoN8m/Suouu+vjXwjAY26d1GsTVwpYHnJb0TkTEIOiO9DsYG912H4NjXm3RNgNOghz5aZsCXQXqDTeqaBJioUpe2DYQaJE9yu60GE4zLx996DJCnVduQRt93BsIApDcFDCKbILvfyRZutbdVOcvlTY22iQaaADTmn80V69IgMeVCqgz4WybPfZM7ACXgjGyrN0OQIX34yC2ECF0ig9cEskB6nQ1GLjKjT548OQhUyGyI7uuvv37vJz/5yfE9Gcy8xTl/Q4CTeeQlTSHLuZ6sIwTKBH4i5NYRdcg2NvlAv6nD2s9nxpLyPp7JYxUcHyYr2plb9MX48x3Q7+PkzlRPpBfSFJlMeiFgzuQxz2T7mCvbJfNqUoMOIJjIFDn5ySjWKH2w5tIepwnSph87iRyQiiYdjHUipNYDMrWfZF2b1Njf2d9P5JJrJr0ti8k7MnVG3bZmmbjepNfEjvW5igEQPPfR9m7/gA27vZ572nJ8wW90WWylx+j56c8do7jPhgjPiLMxN/kT+zSTTsvXZJfvjhPI7/FZ/ynL8XX3aR23fh1PUi7ybdJ7FVH3/a2BOw1s0ruNYWvgSgMEmul48wQ0muhMQdrB3wQQwNgkawU8JqJngGjSYMBEICbo9866QVn3bWABgWqCa6BnYNGZHmcKex46wDegSPkJFBg0AEqnOTaRalDdIJn7tNMEs8dr0HlmXxNp6jk9A51XpNfkAKKS9nxclLnPmBsM2n7I2lgHnhNnbWw/trv0699sDQHliDTlTLz5HVjIjLNf6cOkjaxP+uBZWI4oh9wGYKa/1AmZeu+99w5Cm++8tZksY2TIM8C5x2/3pm/kjw5aH20j1lNvDLEmWDcAWIiISS9HnFOHbC+6yj3IbBMiE0yD/p4P5GzSm+9kk/PZc4B8JnfesGNckE50YxLC2oRYQEj8nWteq00isGXktT/1nJz5VOaj5eO55dUaviLVJq72g5N/tU/2mrQv6TluP9TxCB332Onf82f50JvX22TfJoW+jxzYgeNL+1rHE2SgPKTQPtFjbKLsttI385c6bAylD3Rtu0rd9mH4l+7f2V78ausq/fikQdtQ+uP4Pv7B/gA5vT7bnlN+k97V6tzXtwae0cAmvdsotgauNHAL6TVoavDQgMr9mVQ46FKHIDgBjqmfBhCAgiabnxfppT+T3gZaK0CZcivS2+Ctx4UOnTWkn4lIToAs15pEMQer/ujXYGtFeJtUT3Z2K+ntcnwPqGpAa92xiQIBghhCUHiRGu1kPsicop8mAtaBwa11ZrugbwgMBI9jxJEBspm2TbwB+W2/yEDWEnLRmxWpn2xtSC4v2grQzE8U5eeI8ru8kSd/IcBpMzJ98MEHR71cT8YPe+VIJ4C217O/9xH/1hHAlvnAHziTy2ZEyprgoitncE1iIm/qRk7ac2bW9j+t0VxLecYA4YZc+mgpa96EFHl7zF4XzkSadCMzck0bdt4cYay9aeBNkV67nif37c8cuZ7WLvrBtzBOrz/0Qn2vF8vffnRFelkHq7FM5NBl21e1vbi+/WnXa1K78rnYTpNrytv/06bLWv+Wrfvre8Qjnvlv+/acWT+sQ/wmjw/YZvFn9qmrDLztm7Xt/nrTpElv+5bJf2zSu1qd+/rWwDMa2KR3G8XWwJUGzkivwUwHxgY6EwlyIGzAaMC0Ah0dFAnm05gATABEE7cGOwTfJt1NBp3BAlg0oDBIaB1MhNFlpiDvsTXZnvQx6cTAtEGPie+VbTThnOb8rI0r0jvd97VbSW/qkJFg/slaGkjnGqQzum1QzCaBAeotc8Q8kSE0aM5xYkgvsgGG8+IpSJ8JPCAzoJZsEPdDULmeDG/ewJzjy8nyMtZ/+Zd/OT4HVOdenucN0U15/uWocwgvGc5c5zg27ZhUTbZgEtaEB51Y5+mDrGzGyAYE/WasGZ/BdMrx80FN3iC7PtJsAmDbdF3mGdKb7xxvdpaLDQCPzWu6NyPa50Rub8Bho8iL3dpGvT7JdKMPTg2wERD5rtZf68z+ANtatdGZ7C6HD2+/176+fSbj9SaO/bdlvPJRzE377skvt5zIbzlW/rl9L2OkH3yJZWd+2vb43v6m9cTGy4p0+3i6bY81EHvhH/JycoD12Xq3bPncpx4c060/x0fGMa0bj2WaO8fc3N+k92oF7PtbA3ca2KR3G8PWwJUGCDzT8WbqTsBpAjy0RdBz3wRdgDJtNqloYJI2OhASYAGdBGJARAddy+Oga9JrwIFM3pm2vE0OICnopMnuBEi6rEmFwQBjnXR7Cyl1GQPqiZB7vhuAeS6nOZrs7HlJb5e/Ir0G1ya9jNPH6W1ntkXrt8EooH8C1JO9QGIgNSE9kF7Inu0ZuzYQNQDPdXQAAfOzwf/1X/9195u8uZ+fGcrv8v7whz88Pr/yyivHW5oDfkOKQ5ZDdFMvP2WU+5PemIfOzLTNXK3ljJXsOgTAmVl0EULO87sQeq9pMrjYGASD4+Ec7bT94BsmH2bSmzGk/ejVP1OUMrxdm/ImsLRr22g/aX8EOfLGiEnvyh8y1pTFnpskr/w082NCxtpg3Nh/r+98bx22X+/xmQSZFHY9/GX7V4/V5Kr9XBOn3nwwEWUc9lmOXfaJky+IjCav1p8zvZ4TdNnrwwSz5Zn8CceDsbHJvs5IujetJtJrPZmAc/2K9CIz87iSpf3nKlZ03E25TXonbe1rWwOjBjbp3YaxNXClgS+C9DZ5MVAwEGiwYtBhUNmkl+DKEUz6M2gyaFsF3UnOJkeAL+9aA4QgDA1kTcYaoNFOk9gmFKtNBbdngsT1qX2DkwZ5k32YdLeO3H7fu7K1BtiT/t3GFelNWYNrwDRjjKw+0gyY4z6ZM9udgWmTXmTD/kJoORabe35+N3UjW44d5zoZy97sgASSzQsBpE4TUvrN/fSdcaSfPJ8b0pas7o9//ON7//7v/34vP1GU48u//du/fZTLcWbkoB5rxKQyMkdn+dubSG2jkIG+jp5SP21BaiN/5IWkhrSmjYyF3zQOWecFVX7mtftgnnxU2OTAmwwTmUEWyB9Zb298+HeYvW4mu3U97AwdNrnw+jLBsM/LZ2f6ek3il1jbjNH2mzJ8t69lfmnf69J+yZ/dj+e3dYue2Bjkvv2T16nnDB1yzaTbfpm2PD76bT1g4yaMXsf21T2W9M84rG82qTge3GTWPsx2MZHe1rFjHScF7M88n2yKsX6JS24DWZr0ok9v2CILcRTS6+eFrTvPyeTbr/zDyv+73U16b4mqu8zWwKGBTXq3IWwNXGkAYEuml4xS6vHZoNhB/BbSQwBu4mqAZ0BrcAJBcIalQUSAB+CH8gAdZ2g6QDcYYywGDgG9ftkLIDHZtGTKfvM3f/PInOU6x2YN3AxopgAPqWtAR1nkX4EDj9egkrGxKWD9uS+Dcrdl3fTcAH7dXxM5dNCZDtedQLsB1WS3DRB9vNOZFmzN+vMxW4Nmg15AHpsYgE2IEesA0NugkzFRH/m8OWECZP1gd557fpM3fwGneT6Xty7nbwjihx9+eO/VV1891uuPfvSj48jzb/3Wbx22yRFWSF3uhSQnA8zP+/TzyOjEmSbPDfPLz/GsCEnKZQ35Z5cMoPOZ+2mDjQHGSlbbb1a2PWZMniPfa/s0SQbUs9GQ/vjdXNtYbyrZbqKP1DO58+ZX7vcGX5Me/BabG8jVtu/Nh15/vWYsv8kL9XyqoAm3/UyvtRVpbB/nOSATOtU1GWPd5a9PBHisngv8k0mV9dDjdszoObI+2ifF7liXjleTDpHJG6Ht/ywXY26faF89ZXqJbfx1vGEtIAux0bKzqYXvomzPkQmvf27NWW/GZ3v1/Pf9XquTXTdO2KR3ioT72tbAqIFNerdhbA1caYBgl4zQ48eP74hu6kF6G4wBls5AUgfaCbQ4QLac7qMDoUEMgR1CYtJApmAC5YCN/mvSm8/+7UMAXo6H5kVBb7zxxh1xMOmlzSvS2n03aIewrEivMyEr/QGi8ncCWAZiPZ+u0+3/OpNewJX1z7xyRLRBrMeDTjwfZBRzzdljQDQbIs7EWH98NukFcDIvBpRpJ0eSk/mk7TyTmzLvv//+YZfJ5pIV/vrXv35ked99992jTH6TN8Q3z+5mk4ajuoDd1I0d+/dxm3hj7+iB76w/1p7JYINedAXB4+h3xpy+eXszGzB+i3JIrQkhuoU48yIg+4fVWrH9Mg5Ib/426c21fhHd5K+8wdJv4V69qIj++3hsZ92aNNpmTdBsRyahTWRSx4TNJNy+yO1NbdsO2oZtC9OmV+p6jijjbGXa9Br0xhQ6MEG2fU7kzWvOOibGtU+gD05rMMdpx/GBsdMncmOfveYtGzL1nDpWOdPvcXc7zIcJM/rp2GcbwD+u2mMTyo8PWBdTTLgivfjmtt9Jzsi1SW9reX/fGlhqYJPebRxbA1caIGD6mV7IFEDUQGoK9NP9JhUmvQRZQF0DJwBYZ0I78ANaEjB9ZA7wYdJrYNxAI9+5b5IYOSG9BvghGnkJUYgF9wGTbrt/Tq2+AAAgAElEQVR3shtYTqTSgHACPW5jdd+gtIlMgwuDrwaPyNdye4zMpdv1Nc+t69kum6g0qF7ZsElijwPbpa7BKoALAG5Q3YAcW7J9cVy3iRxlbKfun37dFjJY9wB+CCpjCXFN9ikZ3pDhfM/mS+omc/v973//eFnVw4cPD9sMaU776S8yh/ymLQhejhWHWEIusWF0aTKAXnpuVoQ34846gdSyRgHQaSdjcQY+13iZVWR2JhqybBLc63givBOYpl7WLht7PNOLvUIIJ1/BeoAE0W+TyGkjBHKXumTym5RhH9FdExKTitU64brtHJnt3z4v0ovOVrbgMfS6h/Ry2sAbAchsouT602aH+2J9Ms4mvPj9jk306zhoOyC7T18mj53pRTc9j5Nf9Hhbp27HGwK0y1h6DSCrdYUNuC42aJtio4/TTsyDZZnW4BTXXI77ji8eu33hJr2r6Levbw08o4FNerdRbA3cooEEus70GuQamK9AoYmvPzfZcMCcMhkGqWfPVDIugDkZNwNQy21g0+ACwABAcNAl4PMcXMoC1HPUFEBlMEn7gF4H/AZt/m69+foE5nOfTYFpjmmrsyS3kF7mCEDawGYC1b8K0rsiNQZsTUSQvefHgM+yGxw2qcaeIHKAT55T9WmDtOljwwaa2KqPZ3q9YVO5xu/+5vnctJHM7Q9+8IPjiPI3v/nN44h9sra5/nd/93eHTYT0hsSFzOY4s38v+KWXXjo2anI8P+Phd3rzOX3xnCJHj7HllY2Z6Lgsspv0ZlzoJGU5PsopCXSW6z7azE8rQS4msmPbwD5XGTzuk8mDbENyTEKntdsbAO0rTYb4DOEy6UU+k1OfHGD9YWe9DqdNtfYbJjGQFvR3RXrbH03fJ5/VNuG11vKxoeNML/q3n27iu9rMMLnEj6HT3sjwRidyeTyTbbtfxzLqYeOeG8/BpK/Wz2pN2S7xc50R73WQMXp9tU6tr/4M6W0/1jp2m16bUwxDf8TRLtNxZJPeyfPua1sDowY26d2GsTVwiwYSxEJ6Hz16dJf5MBBzUCPQr4I6902cyCC5zdS/Ir2rTKbBH8DRR7AMmlJ2AsmMCSIDObdM+ewMBCAU4MJPRvA94zPQvsrUTkDd4KvBTwNw5qDJoIFVk94GPQbUBiSAKgCOQSf6tT4m0jsRBtvHanwGiRNwmto1oDW4p61JDxMY9ziYy7YfvpvIANrRb/6GdNI/GyW5DpjsdhtMJhPLEduQ1fwLWf3bv/3b4zne119//d4f/uEfHlncf/7nfz6e582R+1wnU5p7GVNOJoT8hiAnK5zvaT+kN//TNxlsslV++2vrHB1P132tSa83gti0iW547jfXeMs05JfMdOTy5sXq+L91bvtp/TIGxpuybETkWo9/Wmdp00SVuU39kPVeb7Z5ntn0hgh2jEzI3AS3ZZn8PJm0JnLYOOvY/sv+pwna6vtE5Nq3tQzWS+7hZ030rSv7nyae7bc8z87y9vxzeqf9estme3Z20vUYn0nvFCMn/zeRSMctz4k3Kib/6zlPuz5J4TlpnREHHDs5XeG5cQy33XhO8GvEVuvT/nHlXyznJr3Tyt7XtgZGDWzSuw1ja+BKAwSuPP8H6SVYmfA4SAL2O8AS0Gkz5SC8EAgDLWcSG3ilv7NMKYHRmV4yNZHD2bIGTAYxjBFwQFA3KW8QBEBwppW+ffRtysQ4oHv80zxNYNSgwePt+swhgNr3J5DYwATQZT32HH7RpLdJ/RlJNlg7I71NBFaAk/E7U8LcoisyvBMojOyQyZT3s60QI+aIcTHfgMY8cwuIznHmENUcUc7v8Ka9PMf7B3/wB/f+9V//9d73vve9g7T+zu/8zvFTRCFceb6XTC6/05v2eAFUruVzyGX6hqCiSwN828cZ4fI91hTg1oDd4DnlTLgzVrK7EMomMvl+timW+8g/yev7PiXS7wg4859stOEPm7DyFmqvWdswmW5vyOBbmHf7y4k4um37Nex3IqTtQyY/4/V0pgPmBd+/0nX7n/apfg6WvifSO21gev1MdtI6ZLy8bd222H7Q46NvxjodP2ezAps6091EID1f7s+xFRtpst7lU4c1OK1lrtnmrD9Ir7PwkZnyE4nG99oeVvEXv9B2vUnvmdXse1sDSw1s0ruNY2vgSgMQp5Ded9555wC+gPGJKAEgvDPsgNwgyKQhnw0MO2jSDv26LQM6g5zP8iKrAALGYdJrEDyRRuQKKCAzRNYJeVayX83HdL+BJN9XoN/kyYDa4JY2DGAasHi+cg/SB7BzVhwi3UDO19tOVqQEOZ+H9NoePWcmliatBlpts9Yf44YQcsw916P/ZOsgN7QfW8j1EE7WVwB2iF1kczYQ/XhuOI4YgpusbAhg6vzkJz85Xlb1j//4j4eZJMub483/9E//dGR+X3755SPLm2dF026yvnn+98mTJ0f5r33ta3cvv8px6JRBfm/aYIO9QeC5ZPxn9hySzqYXJNUZ8dRNv+knMkc/+Z4xh/iyaYDPoDwk0z4hn+0X+N72Z99Ce7yAKmVZv+mTkxyrMZqQuz98ZGcCTShSnk2zJitNQtrXnvkI+4ppU61JFW1bf6zT3rRrP7RaNz0PE1mnDD7GR2jRjYkavom13STOMk/6QgbPAXPdNuH5sO1xnTaa9GJPEHhiQuu27bbtYrLr9qv4NfvvtiN0NR3zx6/R90R8/Rx9ytkfpLxJK/Pp9cba9pzZhogfbc+b9J551X1va2CpgU16t3FsDZxpwKDlzTffvPed73znjvR2ADU4B+z553wcuE0a+ngV4NeEhrYBLg2mPIYu26TXu9eASgCTA3PaXJFeB3sICLI5IAcUE/j72d8GjBPwOctkp/yKFCLD1fFOH98DNBmcA9JMDA1soh/mms2LtPOrJr2W2fpHbkgGOjc4xXZyzaSX+bRttQ2zoQEZgrg6m8+LoFKGzFHsIoQtf016Q+zQqY/jmyRw1DdzF2JKNjn2lZdWhUjmN3d/4zd+497v//7vH8/s5gVWuR8CnN/q5Td8P/nkk6McgDZl0mbkCLEMqYagm3Swxlakt33DysdEDgBvZGAsJiAmvfw0U2TjJ5UsH7rEHvonXVoO5q/nmLmPjmPfZLtz3f6kj1+avFF2yuhBlLp8k0avX9sA8wUhxL67vTMyOfmb3uix/+vy9Nm+d6VL+2za6mvuYyK92AIxwv4Pm2TtNek1eTNRbX/ncbUdtx+kncmvpOytmV7Pe39eEd6zmEcdfDFy93isq8n/e9PSNst4nel1PKIsP1mGXTXxZb2y8TWR8rbptsN9vHnlXff1rYFnNLBJ7zaKrYFbNJDglGd6/+qv/uoI5AFyCWgB7iaMAAayNWRcOugBKiEaZMea8F7JZuLoHWSCJy+iMdE1IJhIr8ESQRlg3oS6QWoTJWdJJgDapKHJvIHICjhMwNkA2QQCfRpQMn+rzEiPsUllt0l7Brbopcc39ek57wyEyWs+M8+9WUF/6M/g1HoMCW2QC6lM29ixM0MASECe7T91IL79G87eiIBE8ZM1udcnCdJnCCyZ1vSbNvkJovSVa9h4CG/uf/WrXz2IbMp99NFH9372s58dPz0EwQtZTJlkSvMMbwhy7uelayHEztCk//SROlnrtIEsKRs/AFGnLuX4ySHIGRs/6NigGHLoNeN5JJOechxvzmfeqoxtAcRtlw2m6SOk2yDaBMMkCTJOPRMsrz/bM/Zpm/faYWNo6p9+mpS3/a+IqOt3n9TBftBTr80VqbKP65MkTdjwzxNxo6zXlmXL/bRv381GkAmW1x/1IXP2n72G0eXKd9h+7PetF2dq2w/yHdtjvtFZrvMYwTSP9p+T/lyn/b1t0vHO/rL9p+85Pth3ewzoj1Mp+DDWeq5P/nvym71Rgb9mg8mx3fpPuU16r1DSvr81cKeBTXq3MWwNnGkAgJ+/Od4c0psAFfAagJ2gPwE5Hy80qWjSSLBzcFwRxauZMhmhH66ZXJoom/Q6sPLZpNdkbpKlgYbBoe8ZrJyRXoMet2WQRrsmctQD8HUZ94/eV6BiGmeT4EnvKxDXslyR3gabDfrJtE3lDNYaNDZpwSZMPttmmoylfY4jpx5kK59Dpvg5ngbbKQdRM2noY9E+5ou8fYQaYBlZeIszx37zPXLked5ke1977bXjrc0hxPnZohxpJgsdwpvPyfLmrc8Q9nyP/Ca9ncWBmOV6dObjv9E748p9n3bIdX4yKeUAz4w71zg+nPFHpvzP/RznDglHl17H1Ic02Ya9dlgfJk0G8ozHQN924vVln0J/acuZMq8J+rH9NrkwWXGb1J1Im+2c/puIs14j/2TTkx9brS/0jnz2DbTf67DLejzoqDctaYPTBvkOabdf9rr2+m2/gZ68qTD5tZVvQ0d9Emfyl016bSvTM91trz2nkz37GuVtM44JtgcT3d5AnHz4RHrt94gnrGe+d5zzJlQ++3/6xcdcxaf0s0nvZHX72tbAqIFNerdhbA2caQBQneCS482QXo7teiefQMVfB2vKNQADEBMETd4gEitA1UHdwd7g1gEW8EPdBquAJstjQtgkjX7cd4MOAJuBRwMslzHodPsT2JnAtvuhLbdpMOPjmR7nVb+TzVjn9NH99vcr0ttgDkCEjkOCJnBGPxOoN8kxcaFOZAJskQk2MPcYAvh4wRJZx9wP4Q3hTKbUpx1oh2dEvS5scz42mDnip4IamKadZGlzHQLCcd+M4ac//elBePMvL68KIc4/yOn7779/kEdIrbNQ0U3ajsypF1JsEofuvd4hpqnD8+xsbJHJzT3IO5lk7jnbm3YhvZE3emY+eKM0mwcQVOyDMXJ8HHth7plf6iFj6pl8Q6yYwya99DfdR4YVscx1foe3/QjymlS2raLjXnf2JdgL66xlsf+YfNI0Xrd/Vd/+p/0i/qbXlgl22rduLD/6sH9H55AoykyxKWV53GDyZxC3Sb+Uv4X0tvyMIde9qbPyn63DlnVF1tsvdvxpf996RHc93xBf7A/dppxJL3PnrDuyW2bWZMfptO9rtgvrYJPeyXr3ta2BUQOb9G7D2Bo40wCkNwHMpJdjiwRwAE1/Z2eeAOjAlTp+O6YDIqDFL4px3QkkEpyngNrAg76Qu0HxBAAMEqjf2YQmvxNA6eBtEtWk0HK6rR5/35uAUAOOlPGLRgyKnJ2YgAplkXcFDFdke9XmmS1O4G91fK7n1e0aEDeRsFy5x/HXifTmWtaByRjkh6PKyZSa7NEf16afpDHpInsL8YV0+pnyHGsOeQJ8hpwiV36mKFndkNoHDx7cHXtONjf13nrrrWMN8mwtGdS0l3qQslzndAc64qQHugH0+gg0gDZ/Acspx3PwvJiKe/6bz/ykU9rkRVapz28MRy4fZwaI5y8nUlLe5K2zSv5ukgTpQa8+vWIdIDNzytqAMFs/1MNP9vFlfBjl+iQK902KpzXjdWd79wbF5E/aN/kkgn2K1+LzrFnLRV+OHd2W5819IgubFisSFTtrwmui3v6v+/f4+16TeN+fZO0YmfI83mDf6ziDrGd9tS912Ykoek028Z3m3+TXa8Gkl/E2cY1sbLB5vh0/bJ+MhfZYHyvCm/Kb9J6twH1va+ApDWzSuw1ia+AWDST480wvYBfACqjsgGjQmM8TafQzOw7eJr1NqBwA/UwVfRhAAIo600FZk3TXo/8rYMiLShqMErSnTIj1cEV4V+ByAqDWn0lxz6/1dwvpbQLdffe8TuR0mkN0dmZ/3lSYyjcYmvpuwGh5p00L98Mzp55ff85aaBsiU5y/IZOQWMvmjKbLey2lPJnNlCGLGvl5zpff0uXERNrN7+ymTIht3uacl1ElM8pLrNIuP22U3/TNceeQR8AtR5DTX8rlH7+DS3Y3bbD+PQcGvwGstn9nuHIv/2mDzTEIIvoJWQc4h/Ty1ml+n9ekF3+DT4jO3L/Xd5MkiEBviEC6nYlmHGkv8iOzybf9R9sHc2x/tVoLvVnIHGHTbe+Trbcsln/lW7k+vUhrJat9GWt6ks9+yuUmYtfz177CccX32AybSG/Hmfbd1slEelc+efLlrRPPWz4/D+md/Lg3Bc5043hgW+810b7e+vfaxIa8brstxspax9da/ynjUxbUwaf08X+PEd1u0nsWQfe9rYGnNLBJ7zaIrYFbNJDgn0xRv8iKIOlsB+DPxA9w0hlUSG/LAFDr42MN0gBl9GUAns+pPx2bWgEX6k871hNoNmlcES6DxBVBXM2Bd/pdpvUwAaKUmUDjRPquwM8EVN1nAxrL3QTDbV2BWr/9FD02MEP2BtANZg1APc8NpExSJj17njlKTMY2pCzZ3ZBdTjH4JUjpK+1zjbc1+3lezwXP/EF6eYaYNRZim3+xc0hf6kSGPLMbUhsS/Oqrrx7Z0RxXTl9kblMu90Nq0zY/IYT9Q3L5TVxIRPoj+xwd9RHmfGdzrOcBku8yZFGbQPKTRKkT+aKvfIb05tg1Y0cPZEcZ57RuuGa7xeeQhc64APXT8evIip7y2fPMGFmDE/mJHTgrPsmJ/5t8WNv7RK7xr6mPbk16e123/3we0mt5+nOTdGz8iih2vd6k8lqxf/DmBZuxJlTo05sI0wblFZGfxml/b9u335o2iD0W21XHqhUpb79IPXThTQWIqDcNJr/aMc1xns+T3dqOvBamstzHPllXXc/E3TrepNda3Z+3Bk41sEnvNpCtgVs0kACXTO9f//VfP/UiqwYFHRQNWthhdnD1iyocyCg7gQ7L26CIIE4ZMiUGS717bbAxyWiwYMJI2QnknAFAgxaT9Wke3HeXNbBY3QM0Wy89hv6+IgkTKGrdoQtn9Vbt3WJ3gPVpDtpeLB/66EzEJC/XLHsTX+vac2tSEoLBs7whvRB2EzpANqSV48sN5gGqyXSG7PHccI+ZfpKR5E3qaTNkOG9tDonNs7zJ8oYg0laOLud+fpcXvUUm/zRPZOB5YEhvrkHaeS433yHlEO/8hQgbzEb+lIXkR1/ZMMh/dB59cY3xQnojf+Ql0x392NYgp/SRMbt/1gGkwpkkdG7CBGk1STGJsu30S7VWBM12ZtLrNYy9OWttuzOB43NvILUvQw/ODra/7E2eq+PN05qzz27S5HvolnGxNtp3mqS3H7fvctvM4eSPIFP2LZ5TtzltynXMoQ+PlWsm1dh+/jpOdoz0vHWbtreUi33YN/V8TOswbfD4RdvcyifbdvxoBfG1fTxjIL573tAD828/wQYWc+TjzW0X2O4mvbdE0l1ma+DQwCa92xC2Bs40YFAE6U2wSqYlASl/DRYbZCRAGjgYjDj4NUAkeHO9A14DJZOUBl0AXMvm9gANBruAiwngrEii+7V8DYoMXBosTHPRwMfAtIEibZvItCzWB+V7XrrOJDN9Wx89/02Ur76vxj+RXkDTGejjmfAGxNQBtCGXwZ3vobMGlflJIF5YxVFoAHTG4hdhAeRyHdALUc01yJ43anijct5ynL7zHaDLG5ZDYEMC8wbmrMkcZ87zuvwMEb8HDNF86aWX7rK+GS/gnw2CtMvPEAE6aYMjyymb9ji6Hdmo45Me0Y11ChhGlsgKgcVXpE2eS+b4OO036c2YTYqQBxKOni2TATXyTD4sc+KTBsyrCZLXTcaB3Pg2+6VeQ8zzRHqwz4l09iZC+6gVEVwRu2mtI+sXTXqv2metEEOIB4zF6/KM9HLPc5/PbEitdNPHm1vX9kv92THEa9rrH/uwDZv04k+nOGHS237ffthZXcbDaQbPffs2bNhzwPryRl7bteMp65V+PA8pl3aQj7WKT/Kx54nMI98mvVPU3Ne2BkYNbNK7DWNr4EwDBKWUefg/P3fy+PHjZ4C8A/PZLr/JL4HRx+8c2AAzPl5nOenHYGGSo0FRZ92caZ7I05Q9OSNZLQMkgc0D5AFkTZkeA5GJSE8AaDWHXT+yAyYAHQYtTWB702FFWgHiDdKo3/UMfgyIDA4N6lZAMPaBTjsLBAidiAftIW+DMb5DMMni8hu5vE3ZYNN24fmwvg3eIUyAvtTpo9CA05SJTNgvdQMqk+2EeIecpk7IZOQJ6b9///4hDvOd7G0IcX6rNyTNYwB4cvQ44yV72tkpxssaxZaZQ0g5tsE4I2PajAy8KCuEMeNIRtlkEP+APKwnjjeH9Jqwpi9ecpW/vKALYo8tUKc3NtqW0LvXkfVg0pwxpU+ef+YI+Mou0mY/c0o/rBd/b5v15grl+i/EgPFjPy3Tan3it/r+mb+xDKnn7ys520/Zv9sfNultOVpO5o955nQCfp/fyZ1IlX2afZTJbfdvUtxzaV/DPdbf1H7KOD71ZiX+YuWTaROdceyf0yX4EzYCeo3gFyjXGwS5j14dz9j8i1/I4xMeW+urM7keC7bTMcn6T7/f/va3n+oj5XO9Y9fKZvf1rYEXSAOb9L5Ak72H+ik04OAB6fXLm1ZgaRXEAVEG2oBhgvoEkigPcKB9SMQKiDhgErxdFlDNOAzSHPQNvM5Ir8FbPgMkGLfHCGCYgNOtU3UFRhtMmiBMY12NzeO3bLRhnXqOPW+TrRiYeAMDOQFqDUopyzOntrcmuQaijM8AcgLcgDieW+V3dwGhtj/IiP9O9mIdQYSxfdp1GUgqBDv3eMlUyrMOIYSA0mSFc6w5oDO/zZt6gM8QS45gkzVmjiCUGXs++63U6IPjh16/ZIi9oRPZIx+gPvUhHCGF+R45mb+U42eRmvAAylmrkMv0yzO/JhiQlfTBSZSJRE4kwuOy7zDhJNuV/nkRl22MY+JsmJytARMN2z99027blsdon2jfiQ16nD1/q3Xda6JJct9vf49MTXpb1vaX7ffITOa6x2HC3/7I371pgU16E8qbPpNslm9F4N2f7cA2OcXDXPOvE7gucW1Femm7M9G2Nc9/PqdsdMhGGvGQ9TX5cggkG1+d4cXXIzu+KPVi//wk2WRPPadnMcb2Zx+5SW+vmP19a+BUA5v0bgPZGjjTgElvft6kM723kK4zQpR7AHhAbQO6KZA3WJqIjYEXchos5VrvNBucEJTdDrKsQGCDTgOlFXCd2jLY/bws1ISvNxjQj4F+j7vnwUTCczzJO7Xb7XluDHBbPya1IXC2F0A98vh4qnVqXQDcTDSQJcQMkggJ5Riu6zlbYnm9PrANygLIbRfUBZinr87MpB3IeEB7XlYVefNCqpCwPM+bdjhqm2xoPmccOfacMnljczLAybZi5yYIkF7WR69Jzyc6N2hmbfEiLq9zfjs3RJwj0pEvWV42OQDk+csGCO37iCXE3Y9RmCjwVuoG9Mhv+zFJYE6yyUD/tGvSnc0QsvOMOTKTiTbxndZPZ2AN/O07miCwBrzpx3r1X/srrk+Etf14k72Vn++2Jl8/+WrGifz2GS7v+15Xz0t6beP2LWwitdwdB1b+vjcuHYcm/9n3eXszY/a8smawRW8Qdjs9z3xn/eQ7svJogf0hbfe8s+6x8d40wQeiL5Pe9Oe3m7tt5uAqG2s/M8WbtLkzvZ8XQtjtvAAa2KT3BZjkPcTPoAEHtZDe7373u3fHmxvETd1MoKYBToIZu88EQUCN+3fQM6AwAGgCQ6Cn7pRNmQAD7U9BeUXgCOoTqHQfbtOZTMuInFeg4NaptcwADkgc/fa4DHRdxvPuMV+N+8xemEPsBaBHnc7K0Veup46P4BrM8Uyt7ck66xcZAQgZb0gvb0zmZVEA1ZThDc3OoLesDdwgtCnnTBZjdfaX+bf+TbBTP0Q2Gc9kSkOAQ2R5BpcXRJHRguRB5vyiJGcdIb0mcjwXy9wwLm9CeF0iM+0idwhh5OYN1/kc+ZAR8k1mynboI5aZ54wzcmU8ZJzP7LNl9TPX+A6fPPHbs71RhC5SFttzv9yPfP2v5xLbnAjeRBQgMPZl7XuavDRhWMnEderfsu7bn1uWJu7tIzo+TPctS/vIq3H0qSSf1IDQ+a99B3q2727yb3+F7bdPdB3HqpT3TxbZBzK3yGuf3Tbc/rvtn40rYg0+zrJ3bGVtY9t+7MIx1p+9mUd7rC/Wbfvzq/hm/9c2jL426b0VBexyWwP7RVbbBrYGTjVg0vn222/fkV4qNQho0NLgqTvzfYNNAtp0fAtwsQJbJhkEeoA3AIfga1JsYLFSyorwWqYGoNRp8JTrZIJcxgTtChRcmW+DkpX8DZwa7K7mexq3QZfrta1M8wcQc3bPejOwRM/oazp6y7yvwHFkcp9kUP0sKT+TEwLTz5zyu7EQwSapzjpa97Z7E/gmvPzsDwTQv9Wbejk+mHZzbDky53ndyJDsbu7zFmSeXfQzuiHzJvDogr54MRUbA36JFuPsTaqeq9znudXIk+8hkumXnyBCTp7Ppj9elmUy0GuL480mwz6K2WC+bQ6ibALZGxgT6TJRghyx+eK2+vh1rwdIoTOXbSdewy6PXs58j8drH+O603q1H1/5gis/3LFg8lWsvamsfbXtiuvThmr7mCa9rQPG0EQSWds/X8U76tk3PS/ptW05JtmWe1PUNuP5SjlIL7EOn3QL6WXTzKTXfdGmN+KQOX95EV2TXtqY4pv1NcXkXnub9F6hgH1/a+BOAzvTu41ha+AWDSTQTKTXxx9NSCaS0cGfMgRfjjn7mGUfD2zQ2qCu+zVgNDgFRNG+ga6BkUHMRAwbtDUop58O7pAkgyr3BSg9I4oT6Jzm0oSsx9aA1oBmamsFZPt662qalwbbgJmW13oxsQDQAQAbxEHi3J7nOe0C6gwIIZ6px8tYQtA4Vgvx4Jk1A7jW73R81pk9k0cId4CigSNZzLTNi7RyP+0ksxvCGyLJW5t5PpY2cow55CsZ4PxPvZB3fpuXNRJ9MEYAK29yzj2yx+gw9QygOzuFDacNiGjGwNHf1M2bp9EnG1TOTJFJhZySJccmcqSbf24nOvMmSMoYmFOHY9FNWLFfSNOKICBz2iPj7Oy9SbVJGu0zjyZ4XoNNPvbK+24AACAASURBVBmjSbL9wOR/rB8Tp4nYeq3R7uQPJ99A+TMZut5EXC1X31+N32N0H5Cu1cYF7U0bCMwpfmoVF9qPeT7wK9ar++IkQdexvB5P69a20p9TDx+JL8w1k2Bkxw+1TcSXTJs5+BavWR+bZq0Ry7FX+5qONVMs6k1ExmQdbtK7Wo37+tbAMxrYpHcbxdbALRpYkV7vpPcObL4b1JvAEVwNTAH9CZQOtLeACu8IExBNeFdgyTvVkCP3Z5kbPAIkDBQcjCkPSSBgG2hcgb6ruVmRUNdr0tf3JlDXAKTBVoOyCUBbnyvQZyDpNtGZQSnAiaOjALqVztE3cvhYMf36mb4mG9gzz55iK7ydNHXJCE+bJpBUyNAEgLFbnoUjuwoIZi2YUHqdRLYQv1zLs7z5x4ui0nbuheCG7CYr/PLLLx/HoPM5hCCg23r3EWaeJc4x5Iwl9fipsrTN+uYzZA+dROaU7w0D3q6ceh9//PGdDskGYXupnzL8djD69E9DZXwmjNiZSSHjS1sAc/TbmShnjCkz2Tbzgf/yRoaP2kNq8We9buyX2v5t+16jjNe+Y7U+GQP1vUk5kXCvU6+fyQev/HLLMvkbz1P36fLo2X1N47dvdn3Pr+NB+1VvBnjep5M4k0+e4gRydtyzv+IEhtu0/lhb6KFt0f7TMdBrqDO73lRiDVPGsRNf0nG9fXa+47/y2adS2n93vHKcsf9dEWLkQx8pt0nvFUrY97cG7jSwSe82hq2BWzSQYPONb3zjON4M6Ey9fibOwZmACukgkDno8/ZKgiZZLoiCwc4ETADGzgA5SBsIGJhO4NPBHJ0AEBq4UdagbAJ7JpwtF4BmAteMu0FCz9XVfdph573BGUCQctYBYMbj8twxv8jfwJP6BrUGVbaP1i/yAswNdvq5zta7gVSPawKnjNnAD/LHceL0AeEL0eTYMaDVmQ3bHD/bw3OsZFDpi9+xdGYV4Mhzr86qYO8hrWSRQ3KT5Q2xJevrZ+m+/vWvH/KmTO5nbKkbmdi0Qged6c24OUIN6eX5e6+9lIMgQCzTVgg3R6q5b9Kb3znmmWn69lxHT2kjeo4eonuOlKd82vJLdiY7NkBGl/iCtOd1aR+RtnjmmXWMrZvY0j99pw1+eziyQnj7iKfXeJM75PR6s/80qff6m3wQbdgHdP3JL6Rd1l+vKfphU7PXePsE+3GvdRPvqc7nRXr9vLezh2xErYgpmczV+CdfY5/skwD285Tpt0dbN/jHVdxqX92kFz9i0ms7xh59sqX9c9be5N/bXtiIS1mT3il2tE2njmXns9dy29cmvY0E9vetgZs0sEnvTWrahV54DUyk10F3RTwM3jroA5QhFj4KhcINulaExQGxJ8oypi0fZ0xZnh8kwDrD2ONrgjmRcIO7W+5fkda00UTTegDAuUwDTMZhMIGeTOobwE1g52oh9Byt2pzsxbqnb48PUgRQzT0ff2/gmjZCPgB1Hg998ZM2bJpAgLATyw94TN1kP0OY8hkCBHgzESATSHvYespCqPi9WjKlZHvzPYQz2UyOGWc86TsENnoI4UWW2DKEMvci75tvvnlkU9NOSCvP+jLvZIUzTh9PZMOijzfzAiw2p3hR07Q2sUN0wHrnOeLIgOz5zFFz/ABvec51yEHGwc8vsQkB6Uz7Bvjp15tykAfGRj8G16wVxkO/2AVg22sJu8QOkJcNPW9aoAvsrzcJ08+KzETOzvhN9b1Gsc9c84YiGxb2ydivr5kUTv7QmeNuayI3XWbyJ/aJrCXmrv2cNyU8j44JZ5ti6Lt9JvWblLe8+Gf7FvsM1vQUC9J3bGUi3Mwrz8N7/Ct7bduF4K42DiDVxED7VW8o9bpxTMJvcLoDXccuco3x93wwj9ghPrpjlPvyXDGmtP9nf/Znd9NCey57FbP2/a2BF0gDm/S+QJO9h/oZNJAg0s/0npFCArlBUe8iA/wJkAl4DZQ6kzCBDl+biCmymPRSrkkvQKEBRIMtg6QzUGUwRDmDoi+C9BpE8dk76Zbd+v3/QXqxj9aJQR7AJ9cgDczTyj5saxAMExfbrsG+QXnKN0mhXshaCFj+Q3aasNgukD2yGGSmTNrgCHDuJzvIseb0wxFhiGHK51nYAP6QMn5DOLKT+cznlH/w4MHxdufU4UVckD7KA3ZNGNEJpDdykb2kfq6lf3Sd72wemDQyl2kTgmgZQmIZP7KkXOTleWY2NyC96YeNBP6mfRN3iL8Btsfq0yFe7/5s0uXsLmsobXCdzBmnVJgf+ndGGluBeFOGvlmvjNubPxCx9qcrHwXx4E3jXkO2d68Dt33mF/DZk5+bfHH31/6869B+k3va6Uxqr2vrZOV/p/Eh1xdBeu0X/Pbm9j3Mh/1W+xjsou0X+zRpnOIka5Zy9Bm743SKSTM+AlnxZ1xH35BY649x234hqZPvYEyMv+XHp/7pn/7p3a1NentF7e9bA09pYJPebRBbA7doIIFnepGVwdgEcgzqHDzpk6NQTV4Aff3MsGVt0r0K6u4LYAp4CBCc2jRZXAE1yvy6kN4eB8CHvwZIlP1VkV5ksK7yGbBkgGNy0ZsmACbso+2m58L3IbEGYrbfSX8ci+zNEH67N+QTm2qAl/4Ac2y4MGbAfP6G8EGE8zckNtdZG5GLY9Cpz28H85IZykN40WX6fOONN47MaNrlTc6MxWTQJNREP/rPWFMfMucxGBhHZp4DjszpP8epTbIgwJTN8UnGwzpLmbTLi7NoK38jC88jRw50ANjl6DVzaXvA/zB+gPlEeKc1YwJFG4zHNsC1/OWFWn4O3WX9IrWWDxtZEblbSG/GATGE5HsToklR+/PJx3Ft8reOARPJZI5XPtU+y3M4kV7bRctkuc/8M3Fg6teyttzI1vrp6xNp9rz52LXty/4Z0sd9k/T26bblln/6zrpvP8oGl2VNffwu8rHe2k+nHPbbPn/SJeX9136sdeN19yd/8id3prhJr1fl/rw18IwGNundRrE1cKsGmvQC6htUuL3eqTeYTFDr408EVoKrjyACUM7Ibgd2gxJ2hgEiucfzyQZrE6iYAMmvC+mdNhvQs8fS4BldN1AzgJz0cmYvEyDua7aXzD9gPHNuMJNybEoY9HpsU38eT4PfnscGZBNATt+AQ8hO5IKATW3QD6cYUg/i0ycbfLyfzGrqkwUCWGKvIYn5HEIZAkhWmKwrxwpDKPMfQEqm0ZtPJt8cUTTRT93IRJu8+IsxOHsZmZgvQDOkDl/B+qTdHLkmU21fwW8io3uAP5sCZC0hvfiGzjQ3CaMc4Nprgrn1mgFEt51RHwLrbL9tDB/nY665hi9iU6Dnhv5MMpCV9lkrJibtC5pIpw2X93f7A8qYuEykq/tbfW/fQ7k+/juRSY+325+IXPunaU3jQ7AHvq98m+fUn682zZr09lyxIYR9r3zXKq71pqVtN3VYP7Tb/px5wZ5TLjKxQTb1a6LNkflpswTbog2Pvee5Sa83Q23ntIVdR86QXsa9Se+taG6Xe0E1sEnvCzrxe9ifQgNvvfXW3e/0NgBaAYvpugMcINpE1CSoQQBBmr8mzRMgcrAHaFLOIL3rEkR7B9tqM6EyOGjgcQW6rkhkAy4DcEBpy2U9AegsFzI1aGrw1yDpymxWJNTXPR5ILyDHWd6UY9OjgQ9yrDL1jKtBJySC+36mDuDpzREIZfrj6GzGks/ZMOElTE1IkC9t+UVN+Z42ye6GtEF0Ib8QJV405SxwMssceQ6hzRubIzcglbWTe3l+l2cCAdcmV7ZZxkPfkAGyoegBEkt5MpmATTYu+EkkCF7+ei3x4puUg1R7ziDNZLuZm5TJZgOZ735Gf7J1rtlndcaq/YrJgOcS+7T9YS99D9DvTLePX5vMefPANot/ZAzeGEg5NigmQgGB8bpnXKynzsY1eZk2LdtHnPkEssztE7E9++/JdzRJtM1ajvaxlunK/06y9ZjOSO9Z+57LHku+m/Q6LnVsaXm4f+W/WT/YIjJg/27HPpHHChx/vbawI9ah5fU4mC/Wb8cTy5HP+BtfnzZ3uBb/+cd//Md3vxKB3+LvVbza97cGXjANbNL7gk34Hu5zasDB4+HDhwfp5cix7xkUOFA66BtIEtR8PDH1HPQc+FK3sx4NRCag42Bv0kt7UybZYOp/G+ltsutd+QaV0d8VaPq8SK+Jh4GQ5xvy1s9oTseHaQPSa6DFpkrGa1IAqIJ4pA2/CGsivRCH/HU2hExnCKjH4LHRP6SO7ARkOfXSP1lj5Eo5QGf6BFjmb15glXZ5wVJIMGVZj/meDCqEEn1CSHlBVPpPmbSHDLmGviH36C1jo6+U4w3QrHHWZ/rL0WTebI2dsbHB9/SZchBi6kPmIL4mXmkjOu/nU5299vrt9YCdMJforEmv7ZV7kBT7NMtGJp82c4+fhHK/Jgi8gds2br/Gi8bcJnY7ZZe9XrFdy8+40TH+z/LZhvGpJnYTOV2FFUivCZPLrjYtV8SpxzeRLesP/8+Y2jYcw1ake9JBj3cl1xXpbbt1u5Gn46flxyc53rZckF5vKLH+vMFBPEz92CybW9O8UTb1OR1ypg8T3p5XfEIT3ia9nRFv0us4zZw/j52u7Hdf3xr4kmlgk94v2YTu4XzOGmjS+/jx47vsG/cMiLp7Bx7AlwM3AJxjWAmiJiWANAdBkxOTNgOblsPZuw76K5kB4xMI9Bh6/IzZgOwMdJ1NmUk7bbROG/QYwJv0TsDkV0l6J/DIXEPInGGAjDmDZgAfvTsT3MQ3ZSET2CpHhT1uQHL/RV6TxlzDVtNGCBhZSwgQ7SArRwCRIUSHa2R8m/ACdtM3P5HEm455wVNeUJV/AFTIcN72zJuNIdApR9Y39SNL+k42OHJHHgg8+ob0kplOufQFUU2dKdPI8Ug/r8gmgfWXa7QFgM7f1Of5ZOaUeYT0svE2kSaDcjLQXotNhA3s+57f7t0gOt95QzM+yVndjIXNCcbdJMakEyDvzBbExzaXvqaMPW2bgHGSwr6DrH3auCK9tLkiEB6PfSJrx/Xt//u+iao/W74VsbR/9hpGnjP/fEV6e3yTD53iDvqaSC9EF5ux3kzSc92Z8o4rud/xr2MBc4weWS/eyPK1yOS1tyLInCiBbHa/9oH5bNLa6w1Z7Js91o7drA/8TDK9nIZpTLKJ7xm62PdeQA1s0vsCTvoe8nNowKAgb4Il00vgblLWTTsoTiTQGQ7At0mvASz1AeX528dbJwAC4KQvgi4kpWU28P11z/ROBBidAYrOSPgXTXptP+jZIBTiaiAOwCcL4HljE4R5pp6JgkEVwBHwSFYWWbq+bSN6y32O8GLrkLnIAmk1sXX2Js/ckg1hrKlDppJncgGl/bKp9JXsLm+KTlsvvfTSIf6TJ0+OnzNytjok9pVXXjnu56eQQro4wg1JTXY3soR855nSjCsy8UKszrRDiNN3AHGyyBmjCQlr0i9sAuxGFjazWIv5a9Kbz/5JHeSOTBB3CByZb8Cw1ytzxjwz9iYH1MHWvFa8Xnw8FJszKaN9k1MThejKWbZ+Xho7NJC3Dnk7OOQJnwXpbZmaGKIz5EM/KRfZr0gvtsWmo9ewSdvkQ5nrnh+XtS5NBhkHmxsrv97ymPQyD7+OpJf5xP68IWCdmJBOmwaTXVu/zL9Jr31uymKTlMnaY97ZNOqsMOvLMbTHQF1v5hAPXJYNL2+AOq71ZpDXSsa3SW+vvv19a2CpgU16t3FsDZxpwKQlx5sfPXp0lzEi+EAUrv4CPkwKpr7JCvG3ya6zHqtMhAl2A0EDJYMOy08Zg70AAcCxwftUbyL4tDmBl9UcdKahx9I72Z0ZX4HRSZZJ5gY9XQ95Wg7LOd3jPhledupDElI+BAhQzV/01gDMILEBNi+D6uu2qQbh/t4ZYdtOPodk5ohxyAlkBUAIuAz5TDuQyfSd7O0nn3xy96gABI6MCP3kpVUpG/KXf4wnxI+jsZDYgNXIwxuUQ47J+JpUY8eRg0xm2sp/+kD2/OVFUykPKSe7jL2xIUCmHrtNJpfj3GnbWfPIFNmdKUcPlMP+IgdAnLdJQ6o5LeJ+THhsa96AsP9qu8ZesEOTqZS13XPP7dnXORPP+NJGZHEmjzEydhME+yHayF/mssme+2+Cgb+CCJ+RQtpf+Sfrwp9XfmHlj7yG+3PktJ1ha9iT9e+69tVn8p/da//bZft0h+cMfXhumgB6XvmMv3OcXPmvSXaX7U2L9sXe1MH+7IPaf5KVJdPrWNy+0nbV47Z9sCHGJqflt79t8ps2It8f/dEfHRtjHRd87dPO/663NfAl08AmvV+yCd3D+Zw1QBBPsxPp7e4IZlwnEDUJ7XIGnWR8CazUNdgDCDUoOSNfk2qm42Mu97+J9JoUWu7WCaDX4NfXGqyga4PNbvOzkl7IBQQuBAbbm8DfBLYNpNCFj7+uwNSVDU9gnmshdSGF+Q+JQF8pE0AXQox+OMKX8YYMA8whcJ0J5Dd5037umaSmjWwSkC1++eWX792/f//QW8rnb64ZoJIhRMYQZTLWIZMQ29QFhEKIuedn/sjOZhwcSyYzDogG1KIfA2VANycqyBgz59gA+nF2nWuQSp6dti9hnhgvuoBY9EmHJhc998yjfdJEUpCBo6KM2aQ3sjB++sl3k17WJaQPAgUxgZSsSG+viV7zTTDbN3j92C9Yx/bl/XnyPasQNcmSa/gy/n7RpHc1nkluZ8pdj3GjP8bW5K9PQkGibf+Tn2479Dy7vDd17ZcYi08qsF5NepHfsYU1xIbltNHq8Xp9OF7bJ/bRZvqzHtAdJ3+Qd5Pe1Yra17cGntHAJr3bKLYGzjQA6EyZifQa1KwAlAN0Aye378BqoIx8BD0H+CvSezW71J8IUYONX4dMr0F4A1TrbwLvTQZ6fK0rEwPm8P+y9267tiRXuXXtFwBX+YCNbWyMxCWvgQBtCfmCJ+AMl8AN5hG5NRIIDMan8gnegN9tSm39rb6KHGOWqwxor1zS0hyZGYcePXr0+L7okZH28YKuXwTppW8gMo2gVQ7lXbs72dup7dVfy6oeFgC3LtIBGl2kgRy6XVq77knDPCNyK1CmbW4/pAzfUSOvJzlLelkE8F1eI5rVOVHdX/qlX3oTVWXbMtclCkYGlY1nlIk8LVOgafkecmW02q3HpJPsU6by90Tn1qVN1gdIrNGlhLCg2/y1xZLbvtu6O0NKjpb0Oo7Wbk23snasNI0HVRWI167Qr+0hX/tAglOb7tZmdVJSodyOiUekd0lYx8WO5/qVptM/7hhbknU1Zp753x13Oz+oS3Ww9ahb5dvxuf278tRG1rdWf1ftWNK7Ol/Sqx0r5x4KeeqX9VNtU6OblfHkn9e2Se9hc9qa9td+sKzaoX7FaOouUKtLF3AcH0vCSeerDW5vrpwuAqq3XRTj+ia9rx1ld7pbAz9bC/+ZEv7rVsStgVsDZw18VNJ7AjE7ARdcWH5JGhOqK7+CkitQU9J6mvSf9etpEt5ylP9/gvSeQOAC1CW4u2VuQdNrrq8A81XU9ZMgvchF5FLSR12QxpLe2tcS0gWtr2nniUS3jgWh2x+SGIAbkVvIo8CRfoC0GkGFrPmNXckyabV1SSN1uqXY7c3cMwrOdmfqg3ABWjnQCpL72c9+9kV00kK2+Ccp4rfAk98CWCO9kuwF0bRPUux2XMqW7LntWt0LSgWr3HeMWqfkT8Kv/Up629+rb9LWNzSqzDO3llumOzlOgH3tZcfR2rTPu5AgqC9Zrc9EvvqujfS1jpJ+dSapqO4kADyzfPW85LRj4ESEnqWv7O1L7zdSfvK1z4jjPt8xXV2r/9rEJ0l6r3ztszmk+baMU/uq05Je+2qJ+Kn+EtErHauvlrvE14PWSipP/nZt337pTo1dmKBMd2G4OKWsysG1rzfsO7079+u/+uoD+W/S+8xC7+e3Bt5o4Ca9tzHcGnikgWekt89PJEPQuc9OpKoTq+BVYLrgS5mfkd6tZ+Uo6T3J33v/k6TX9i7AKZA9AcQFpa8hp61jtxR+0qRXYANZ5J+HJHnSsAcZtd7axBXQtg3P2r/E50rPJ2CrbUgcIb3Kq91DeiWpkkfJrdtbBXsSRq7Jw3/fB+YZRFPijD48JAlizLu877777gvhRVYIMm2XKAtkHa8CVA8z6nv0lmEero0Ec48yr0jvFXFrRKikV/BrxLfEF1lLagrYjSx5ErX91nZwz3cauyVzx0ltaImC/sU0S4wpy4WPJb7k0Q5KVEt8W7fl1NaXVGivpunp0fWRJReV/eTjlqjVp6zfVR/eP5HeJfLPZtgr0qas1fnOB+rhan54VvdpvD+SZ8uz3qt5aufH9V2S3i4MVaZdqNj6fX6aT5v2NDdon2ubXvu3+re/rfcZ6XUMMzb2M0jKd0V63QlBOseMPrJ+4Sa9r7XyO92tgTvSe9vArYGHGngN6S2QKmgs6DPNCWAJZgtyBKkFeQVvBRttwGtIXdMUHK7sCxz/N5Be9VFd7Cr8aYX/SkdXiwa2vYeLnIDlFSg7LTYUzK1uPYW7pBdg81rSe+pT6nhGehfg7rXbE0/gmHvoR7tAVkiuYI2yuIaUelAXz3wn1jYro31BZJjDsSS+Akba6HZp7kH4ONkZwsu7vNwzksx2Z09mLjHoGJN8NjoqAUf2HmKErLSF+5JeyvIwLW1D0tp3h0ueBd8F1NYvgSxB77bh5uU3+fzkkcCY+7v9mXsbRZL0rz+qv7vyE9WhOxEa4T5tdS6hVdbdxr1bN9umRtFKUh4dZFX7X794NV7Wly/J1f/s+G2++ppdNPio0+0S3tZfcnY1HzwjsKdFjcr4LP/Jf3S81b+edN7t0fXbtqf+q/lLdtfXVmfac0nv9qFjtjq0Dfq/za+OlvRuG3dRqAs6pj1tbxYTrC53jCDzTXo/6qi607/FGrgjvW9x599Nf4UGnpHeBVNXRe4k7UQtmFvC6SRbIFywKeB5RmpOkeYSNSbVE7AqyTH9/wTpvSJbS9av9PgI7F4RYUGR+rYvBOGvAbwflfQ20uu2V/pmSe/akf17WrCo7S7ZO+n1BHBL/E6gU/sjL+Cth1qR108NSYT5S8QD4ut76+SVAFEGZJcty5JlTyd2C3LToyPIrYAVAgwpNeLJJ40KZtfWue7ChgSUcj3khvzUjVykL+nd7ZnolbZ0O+MSEsq4Gv8FxZZV3WiD/KVut4lTnn1V0kt56rk+xUW10/bYjourSKZ6dOHiFIninnXy2360/erJ8baA3nQSgC6OtL4S9+pPm3zk5tsXO6551kWf1nMqs361pOhZ/T6/mktarrZ0FeFdv/OMdLd960O4fpa/9a1sXey5mmPWp3ht+xpZrR52Tlr/Vr/kAtHJfnaMKaf195Nf2z+1l77Tqx70v87VHWu1CUlvy1g5LGPt/ia9rwBxd5JbA/+/Bm7Se1vDrYFHGnhGel2pLlEqEOik7f0Cs9MBGCVb5Ddywv2NFLX8tmNBQQFNf59I7wLB/w2kt/otYbMtkt4rkH7SjXru35ZdMFrA1PsnAryynsDS5juRXvod0ijQ2Xop4wqULUAv6Gz/L9Hd66tFk7apuoH0elgVJAei6EnUyC9R6ynM1OG7mZAoorySXuQxrYdGubXYzxZxwBxbrKkL4sdzyvTgq5LOLmAgT6O8kiS3lrt1Fv27rZr8kl51UALbsbKkbgmJ49l+LZEpWdzFJomKcrpNfE9x1nedPoli5FdbLVCvnNZVwnEV9Sq412dRj+SRPnJBh3qN4CuD+mp0kDK7oLXg/0T+avvo5tG/Z6S3iz6nck592rGxOyW2jGeLlh3z7atnpLfk8VH7bd+S0o+Sv+3VV+3izZXNLJH1Wvux/678l2O0z9deTqTX92LpPxdbHC/aRP0r99pXjpcuJHVu9vkuKm1f1Od0d1dJe8fm6pfrO9L7cIjfD28NVAM36b3t4dbAazTAxPNrv/Zr7/zd3/3dGxAnWXJiFuD02smyxMBJbIFk5ShIOBEY6+6EuHX1Wcsu6dn7luvfAgDuCUgte8HNkuuCtpIPZd22LchbYiHwa7orQESa14DeLavX3T75Gl190Lv+nzefHVqiWSLrJ3EkVD3MSvlJ3/czBWtLqNeWybNgjDQ9DKmyVN/UYZ1LFk0HGRR4Ui7peA9XAuo3c7u4wzhxizPpBIboge3K/HcRwIgr8kKG+Udklzyk5y/6gohyn3K5jxxEfam3kWLuNwJFeW5bhjQiL20zSinhVl/IJXEvqTbi23eEPeW5tr5jYL/H7BirjIL4kkrLcdv4EnvlVR8SZMr1HULJcolbxz2/9Wnk4zey+Jkmx76Rcvufv7SdfuEZ+uUfUXffy7bf9CdL4rRj+6H2V+Cvf1I+iYvt8PpqMcxFP+tbn7m6Wf9TX9EyTEe9W+b6AmVd3ZeQ77i0/PXH60/VnzbtWFv/Wz/SMkq+tE3t0P5u+2qH7YPqaf1122+6tm/nq85zbb/pSnrrP2s3zWddtst0XNv+tR/zu3h06p+1zdpa51UX3lqWfVB/1THiogD+5utf//qbeab2+WxuqK7v37cG3hIN3KT3Lenou5kfQwNOQF/5ylfe+cY3vvEGFFvka0ivE/KSRCf8nVRfS3oLRH4e0mvbSsAXhBUUnH6vagtSBAdLnn8RpLfA2PacwG7lLTA4gav210lXvbcgo4sbJ9IrqPKTOMgFeSvpldT8vKRX0Nt+U/fY7YlstE3tP/O1L9HvboGGnEJ8KaekdyN55KV9Eiu3NZNfEmmk2a3NgDx0xD/fp+XTRBBeI7AQU9JDvIz6Iku39ArY+SvppR1GJtWbnzRyu7TtQQ6eUYftRC+UYRrqRib7/kR+jIIveRHU7pj2vukdq9sn6kvSa19LegXY7lQpISjRK5hXJ10YUKe2TQBvxJ37thG7Vl+0g9/25Y5J65Vo119QZslbycqOUcdY+6AEbEltCd8SWaWvTwAAIABJREFUOPOdiHB9ZvO1X07+YP1Py9nfHcNrS6dr5wb94i4WXPnGq3af6j+1z3RXbbEvTm3fuUSiuGnX7tqnnTt7UNbauHZzalfHV32F9fh8d2rtuLQPHLc7Xi3bcbMLlB2f9osLPPrTm/Su1dzXtwYuNXCT3ts4bg0804ATGZFeSC8Tk2C8q8Gma1TXCX5XzJ38nNQfkd6CiE7uBWFdGS5AOAGYJaVXhLeTfct5BAZbFr+7PXLBoFGQZ+3b/ino7Er8CUx9XNK77S6Qo74lhZV1ycMSCMmSkTeul/T2nUnJZRdZnrVv5aGOEim3R9sWwVmji7Uto3oFjBITdcXW5P/8z/98QzKVVxJIOg+98pM7Roj/4z/+4827s+gWYuTni6gH/aAHyoRMkea99957c+q1zyhPgtw2C0Jpr3JRvkSqkVee+36woFTCR1uM9FKmkWlJL33qJ5XWvmsXtmEXVwTojkHHygJ3dGJU1zaQ1q3fRq+N6lKeBB4dNAJs3+84VU/cN691LalQTz6XFFCv/YFO6VfasqS3CysuIpwWW9SXpEu9qFt9gUS940R7MO9pjFjOyde1/67mDvN1zK9s9a8nv77PS3pOfsl7lb3+yjHb9p9865bzyP827UlX6y/XR6+P3Lrsv85Zjt0r39c6Ohfb/i709ZNmqzd9xamfOtdXtva797t9uvqwrcjoOClOoKyeGdD+x89Y7k16r0bhff/WwIc0cJPe2yhuDTzSQCfykt7Tim5BTYFuI5ALfCTPvwjSe5rEnXQFY6eIUQHYiZheAcITqOu96lIg+0jGZ5ZJ3q7qnyK9XQA4lbcRhL0+gcsS+2ekdxcUtAvLdSuuK/qQAD+zIxl28eC0ff61pHeBurpyO651+K6bQKxA2cgsf4022J5GEiG8P/7xj9+QUgmJB1hRpqc6E6E1+kg+/hvB9Z1P3hFu5Ja6JJ/o6nOf+9wLAVWXlE9ennnQ04Lfto98tkMSKJn0c0wuAhgJbhSXvC5OkN53aH3HdsmAZEtQWyKrHAXm1s2zjfRy7cFVlCeId8u8uu0CTUnyksaOfUmnbXbMaqtGxrWFEgHtxq3NLpbQ3y5S1EeufeqnXBSUQCzJ2vF08sH1EeujLN92t/ySnj6vHznV1/5WV21fSVlJ8ck/ueCgLOq1iySrx7W3k7zt51N++/Lkn+sj9Umrt7WjU5tP+rXf2//tP8tZkng1Vzh/1Y91bPWTV6sTxxt/18+eSO/Ob68hvaZxjK89tP8t3wgv4497N+m96v37/q2BD2ngJr23UdwaeKSBTmQn0ttowU5Yu6pdcNEJUTBZOZzoT6RziVQB0IlgL6DsyvQz0luAcwJAvbcAsO0p0BfQnNp2AmOPiOsCogUnH5f0bgRuQdmC6AWYK8/qkIhcCRjkDbJGvUYzBYend3oLiq7sWMBXvauXJb0SNQluwaxySqAKHhsxhLi+//77LxFayvPd1soHUaPtbnclLfl4n9eopITNKGoPsEIW9AGJ+vznP/8S6WV7tMSXtLxD2shv9SDIpA7LRz7kMorC70bCabdgW9IrmTNiS3uMhhqZl9QKnusnkKORoNqH+lVW5XdrL9eU5XvG3O+BYJJ5bZD0/HbBwAU36ynBdFx5yrbXtt+6KKs+RB/nPbdRu+WcPvnsZz/70jfaY33sifx2zFn+EruTb6ovUf4lnztmlrxdldv76/dbxon01mc9GrM86zvbXRyxz1r3SY+dn05tXX9V2bft2pv94aLIFeFtuqs2lzQ3fRc5nB87n2qH6qdz6/ZN5avP4v5+57ky8Fv5rkjv1m/dtbcuCnXudjxu+9on2o/3yOPY0w/cpPdqFN33bw18SAM36b2N4tbAMw0I4E7bmyUAAlr+dhV4V2p95kT3LNJbwFo5l4yeIiKdKDev+RvpWDJdsLlgtGRvwdaJKH8c0lvwun2lfpf8PuvTU5ldDLDtvyjSa/1G0SRPvudIvbSpBzr9vNubC5A3olBSZwRBcLtpFyBr66Q30stvtij/8Ic/fEN6PWCq27gdL7YbwurWZkEiaSRuRn0lbaTxnV1IFHW4pddvx3LPSK/j1LbVHiWBEn3yUB/l9TUG5BFsS+Zth9FpFi1sp2TW6GxJM/mUxXRra5LcJb2SH54b5VX/kl6jzd2aTJ3c71Zs83Vrc0G4iwb2k+NM4G07dkGkBIk6WdSgjI300oeWceXfdiw/Irj1UyUgJS1rA+uv6s9Osp3qqK+9Is71OVckcBfpujBY0qttlNSe6jV/22ybtp173zxbrvZBencWbJ90Lqk9PdKTPrfpSwxbpuOwC1Ynctv6lvBKINWl+TsPdC6vHXZRx/snP6svk6DaRvM4rkrom6b9p3yU6cIc927Sux7ivr41cKmBm/TexnFr4JkGnNBPB1kZlaIMAWa3oZ5W6ju5Szp3JVlQ9Iz0FszvhFrQsoByoxNLePf5lY4KdgoGN/0nTXqVr+DR39XDI5lWXyfSW2BoWdVVFzEWsJK+pGNlaRuMiPneo+/Jum1WYrR2tnWe9F4whjwCrfZdiVTbbHrBl9ufC3yV1fIgrz/60Y9eyBXpOUUZcuPhShIsyoTs0nYOviLS62nQyGOkG51I5hpppOzPfOYzL1ubtXXKlCi7dbqySzxJb5S7Cw9uo6ZsyXNBsfqgDRI27pkWWVysEOgKUCXV6t9+cbGhEVN1qW67SNVIr3ajn9gFt4000icSBd/3XRCNDZXcqvO9764AF2hsl/7P6D+68TArT9mWLHlo2xIS7fjK/9V2T2OgY21JlGU33xV5PI3pjrHWU9K1v5vnaoFuffDWU9JTfZFu/bDXXYyq79Cm679O5aiXLshUn47L5q1f1afWN3c82cb61l1sO/llbY3FlJbRdp0WkU790sWE9efKtfOz6da/V+/6ne7k2DnnRHrb3tW/7WuZN+l9huDu57cG4iZ+9vO/boXcGrg18FgDTDanTxYB7EpyKaXXkhbyn6Ip/9Okt60+Ed8C8ZOGuoJdsuTkLlj47yS9Baofl/QuKFvAbF8vMBMEXpHeLioYveQvBAni5FZmCdmJ9JrmkeUKeiUmvs9pfzTSt8DZPJ5GjAyehiyB42+joZT705/+9J2f/OQnbwispNe6Jc7UzXZm7vOXA7Aoj/ZTtwTNw65KvrS13/qt33pJx3u/5JXIkp96e9Iw9RqR5Lmfz1HHRkfdjg2gFjgrs23gvlFkyTl6gGijA+rlmvRdKDAyS5qSTdMsiZL0CqAL0On3Lo51/GqP1C9Q5p7RcEm/xLT1S2qqT+v3mZF3/R/ldXFBmyYdeiQd+urhX8jvgVYbFVfvHixWG18dLZFYAlaSWXJ1RZbrx54R6o4Z6y2pK5m2DZVH/28b1gdXliW95NE/PyO91rMLLlc+pHo6kVTbcIr0nuyw/rELbNrMifR27qi/rH2W9KqPzrPVz4nwOg5LIkm3/XBFersoo80qXxfBu9ujNuWi+C4OtH7K7ULXkvSb9N7o9dbAqzVwR3pfrao74VurASdLSS8TnSDCCbKTcu+5RdJJqxO2BHlBQhXdiX874EToTiDt1HFOshKWXYm3bEndCVhyr6SqBLkgx9+CJ8H6AokFq1dAt6DxKmpi3o10eF9ZBCYLctqfzXMCpdXN5lu7sKwFPpIEnvMJHiJiADpBc0FhwfWz/i7olvA1j7991uiE4Kr1SW4kfx7cRDnaEgSUaC/R209/+tMvREfyQvn8J8LHX8gx6SG8RAQB4R4e5ZbYT33qUy/5GUt+goe6vvzlL7+UTz4OTGoEk3QetEQ9lEke5ZCQtj1GTXnWLc68f2p7KZd6kI0+Um88pw7+Iw92RRvd2ks6CYYLYb4XrD/xe8LKgWy+M0teiemOM2WQ0Aj+Sec90py2PDs+6D+3bPdzR5JifZpjVpKgji1HGZWJfPSN+nGre0meZRXMSxK6aFT/UBt2bCy5XfJSn3TyLSVFfb51lQTWb0pOGi1cUry+/kT2HLOn8dexaD/vvRLlk+/vvOFCkON+iVv9//oB56/V1fr+nTsq3y6qdn7cOcly9CH8ZRx67SJSF5mW1KvTEuPa1S4ykN5xY3u7gNB7zmv12Y5t89gm5eiiTomvbbKvdmyIJ7h/k96Tld/3bg0cNXCT3tswbg0808DHIb1GfK5I79VKvzJ9FNL7jAAt4SpRWUC4AHDLLngTKBUwlew50RdQ7KSubCciX1BSYCFAUvZT+wUdC4AFrqvfJbVb9+qwoPUExJ+RXvJLciRDRCghVD2N+Ir0SjQLLK/AfYmtwKykqFEgo6va54L16rxEiN9sWSZyCyCFlEL+BKeWQ/l8j5f0bGuGJEuMJFIuGKELSS/P+Me9L3zhCy9l88xoIvJ6SjS6MTpshHpJL+klhDzTXtySzD2ImrqTdNM3klTqcFs2BN9Dm7rVWVLRdvh5Kp95UJcyq3vJVHdVlABsf5c4+Mxt2dpa+1/iIekV5BsJX+LG9UauTqTJOuwbFgTor26JVd9LQvQlS0ge+WrbvSTwkX+o31nCc1VX03XMl5jYP+p2/dr6me2zEusTSVz/vLJf+dH1Z130bJ3K84j0mr56Wl1f+VPl20VV0mv/Jz/mXOJfd6Foa5TH2C1ZbB+3j7TjnXuqOxeOumOipFcd2M871ymX88/OB110XZ96ZVuNSt+k9xl6u5/fGviABm7SexvErYFnGviopFfAI3BwonXi2xXsJRTPQEQn5SVDS8pOpK1gQtBxAhitpxNwCZblC1KXBC5pqg7Qw67Et54Chi1XeavLUxtOhLkgpyDkUT9cgdYr0mu9C3JO/eP2WrfiElmU6Ekmrkiv+itgqh7UobYo+VEOFx+8TzrKhPBIfC2v24u16RI0ZITwEeH1XV0IPESnBF77YRs09fB5IyK9lMk19QlmjQhL1kgDmXz33Xdf/vOPZ93G7DvAAnpktC2+WyqxRmYJrW3hnpFVopT9lixlukUYWTyt2cUtD7IijVs/LZe/EEAj1pBp2mcfSehdRCgxMHq1AF3bKWEhvyc6t+/sY8unLHXDb9rW06fti44xCbiykf/kJ7oAhiyk85A2SQn5jBCXRGsfJSUldTuGrF856zdO4+1q/FvOqa5H498xXj9vHfWLWwZpuuhWstf+1Jf0XmXt8/19mtuW1C25KkGTzLVc9aM8nQ/qh/Z+9a4M2nz9uXqonV4RQv1XF120pa1Pedsn1r/jqv3nuKn+9aek6wKNcrZ/ek/d7Vy1ZL7+2TyOvY7Bm/SeLPy+d2vgUgM36b2N49bAMw046Zy2NxspKrlxsl/S2/uvJVtLYLaek+xLUAUsJxBS0tvnCwJOZQouFxC1HEnv1u0k7+nBJ91Q/kZ8Co5OuqmcCwztj5MOl7yewMuVnVjeSUcnoLe66Dul6AUi5NbYBfCVveC8oPBKnpKe9h119l1Ttxi7xbe6WXCpTiWPHkjl91ndzirRo+1uQ4YYk45IL2TQLcgQZEmk27yNCGIPv/zLv/xm2zRlSVolSUZpJSF9r9ZPC5FmI0olL5JeItZGibVFSS/1SohtE6SXco1SqxdltG2UT9o9yGnHDmX5/mwjvbaNeuxL70l6lYlrt2d3DJhPcous/FZW+78LJSWzkpLuYnG3gH1gFJy6KNs+bt90e3PtGF1ISpaIXvmjLhiUvHXsLiGpf2w9JYdXY63+bYkqMpbgn8h0I33q/eRPS3xOMu69yr5+a9t15aO4X9KrXCWNXdTcvjvNN21b+9e82loXoK58vnJr05Vv540T4SW9h9Fd+W7H7/rd+r21jR3DEvOSVfLTRmy/xL1zmnW37x039/bmq9n4vn9r4KEGbtJ7G8itgWcaeEZ6O9kvQRCsW0ajJl31LelbeU6EpkClk/+ztiwQ2e1rfS7ouQKYJyC59Rc0bTu4Nhp2elbQVaDWiE719gi4mG71v6SSdFt+QXL79wTqCo5WP21D0xmllJy47ZU0bqvbek+2c+r7JbeSkhIliUmjpb4TS5mSkpIu6y84RX4itpzcDJml73k/mb+0gwg26UkjGfj2t7/95j1bCSNkGPk85MjDajwIiXd8iSAjw27XLYHiuRFdZZeMeuBVddY+sRxIvGRQokydHrKFzKQ1Mq09u41a4KpN0X4Pr+GZ3xIucay9eQCUW6kL7K3XsmsTJbnW2b43j9Fd7b7veJb0SiYlEyVofYfSBRzK9XRoiZ27BwrcSe+WVH1Fx/GJ4J36rONbHan79WlLUk7ju/da3vobdxPUj3SslvSWLNqGHmQk+enYrJ+XuJ10svfqa9Yv7LPm3bY2bclXf0sASz53Trrq0y662v7arvmu5kDk2PlXPWlPvfa38kl6V0c7l6xft85d9Fj76KI4dXdHg9hAvdn+K5/kuNm/9zu9p5nvvndr4KiBm/TehnFr4JkGnOBPkV5XaneSFFQ2MiawXCCzE/tpAu7EvmRqQd0J5O1Eap0lpQKITtzdfnYFNh/pT91Zdkkn+XZ727az+RdQVG99dgXyCs4EdwtWrV+CsIC4INC0V3WfAOOCQdrfiBxkCSBGhJR/bsctkFb29pf3Tn1RMiR5aXoJjMRNcCapwkbc8iyIL1Djt+AVQvv++++/bG8mH+SUv+iTqCbt4f1dwd+3vvWtN9uaIUk8lzC7xdvoD3phSzORXsddbb1yqy/fS1U+I8hGNE+guzZhJNkTndURwJw2IjNyImM/ceS2X+QomFXX2hekF1n4b1vaX9zzHWXLQj6jRpLMRovWPjyYqos56pT+NFotAdVPuTBQglPS66KMfWnbtAfKRifK6xZz+8lFhF2oqH8s2Viy5vjr2DgtAJz8446XEr/9fRpbylXSu3onje8v14+1HY5H0r5me3Pr4HeJ3fqqK7+8PqxRUfOc7kkY9+/K7vip3q9Ib/vOcrojpf7q1B7rqi8uuay+lLuLDy5S1eZaj+O49zrvnPrf8ePcrx6st0TZcosXFku0DSfie5PeK0u/798a+JAGbtJ7G8WtgWcaeEZ6JQCW4wTshF0QVaC2RKYT98p0im6ewNhrAN7WU7BkftM8I72dwBfYdLI33UZaryLBbX/lq24XXJ3aJfCQIC4oBtRsBKbgfUHTAu+25wqsLFBtHwGaJL3kh6AAxPzG7DPSu3ZSQCYofgRgTb9kTJs1ykoZnk4siW2UqtuBv//9778cUkUZREJpi3omD6SW+oii8j6v7+ByT1IpyaZ+fvOXdF/84hdfoqNu6+WZbZCcGzWlfqONJb1u3157KdjuWKYu2gEx9URtZKWNlEs0m7KMUGvrAmL723ePJbzc9z1X/mqjjgkjQUZIS6AlitoH9e8ps+rGw7PqQ0xLXS6wSHqtX73bt10gUHeNaFefgnPtx8iv48ct2+QpkC/5UB+Pxk/HXP1wSaZyncZnSeOO9Sv/Wn9uX1v2kjhJVcfgkk7twzG4JOckh2XYJ1ek/TS3Lel20aJ+yT5pu6zDZ5JI5e7izmlu275tffZRtzdzr4tHJ71VN51b3V7fe/WH+gjnt5bTek47bepjH5Fedziop22/9t3ytOETTtCG6t/4fZPeZwjufn5r4I0GbtJ7G8OtgWca+DikdwnHTmYFigvCnYh3IixYWBJ2AnYLDBZsFDD5TFkEVdVR61hg33SC9N3SRf6C0pWn1yfAV30syKxs1r8gr+DjEektYV55LWMXI9aWrPukY9tGNMx/HoAEEUFvz7Y3m6/Avnak7iu/IKyyUc6Sfe752SB++4kdtwxLPNGhxBUi+N3vfvflPV3+QRY/85nPvJQtuadefn/nO995Q/JJ6+FLEiTGDrqhDAnm1772tReS1m3H9jn5JGiOO2WV3EDSuEeZ5FMmbW63f5PGw6xov+8qc5/3fWnLe++99/IXGWtPbhV2jKBLP9+jrJRDe3pYlrIKmiHEbm+2b20nRNsx6rZr0kgq1bWHSZm/p96yiEC6vvvMNX2KvEaakasEB5258FE7rK2Rn+slvVx7WvWSAseF9e3Y6RhrNK1j0TwlJSUXllH/tmPc6/UpHT8Sly5w1odKeq/8R/V2Ir0n/9v2S9qqo0f6Wn/qwkoXNEhzRXobrVQPJ9JrPSedVz5tXP+zZen/SvSq3+rVeaGLX5bvnGO79Iu7GLE+0TMAHJPWUfuR7G+7tEfyql/txEWrHT+WZd5d1OiCg+PqJr0dEffvWwMPNXCT3ttAbg0804AT4Ve+8pV3vvGNb7wAvxIp8xckddW7z7cuV7I7+ZbU7X2fdUK9AhYCicp6IjoFXgKKEyg81VMw0LaViAiAVmcCkRK21U/zmK7gdutfGQWlBUolhbso0XTqr/3XKJyAsXVu/aa/srHqwHfZADqQIN9xPenn1I9tl3JAmHpfoCTok+Qtebd87kvQlvQ4DoyqQFDZusx/o7keykX7+R6v9g5BJMprFJOyeM5f2u7WWiOZEEPe5e23cSmzpEBwKeETKBdICtQLeq8iVerA94bVA+lpHySWOmmD3yKWCEuqtSfa3W3Ggl63v0rE3eZsdNZyJImSuOpe+T2MzGcCZMm3fWIZPVWZe9pAT+2WxKvLHR+9FtB3vLu9WZuW6Gr32lfbRX5JfcvcMVxf1XFXn2HbS1xbzsl/lbyUdNiu/q1vsI7aGM8dY9SFbh1H9lP92s4Vz0hvdV0CuGTw5FdP/njbWLJpmUsUO1+tnrto13SWVTJ42glxWpTQL+88vPLVR9on1Yv+Y+9VV52fvd85uIsqLadb1e1ffW/tS/t07Nm2nhGg7Oq9+Un/B3/wB29syv6jTu3sau65798aeAs1cJPet7DT7yZ/RA18EqT3RJIFRJ2QBWQlteYtOPJ5ny1gKuFboFZScwUeBQWd7JuW3x+F9FaGAsQldQLi7aamK5B4JH/lO9Xj89XxFcGv3grwrn4/I70FvpIrCRCEFSIoeelfdQM42j459XXzLmg6EV5tEpnMW9ts3wj8IDi808t/I8Qla5JPyBZpiAZ7EBT1kId6uUedHqyFPiC9RCQhDY2WVL/K3O24krkuQm2UZ9tfUOsYLfnnObJK6IyAA3SNQNN3lmvd9q/jCtlZFBAgC4pdRODad4/5LWHq9uguwnC/hwBpB6Yxn35BIl4iRtvUT8dh7af6EbTbtiU9Am+3lPfgOuRABtuLvOrMRYG15dMY1i67uKN9lpSs/5EYrMwdH2tfp7FV326ZHTP15bZVm7Av1On68E+S9LY/SwjXfyxZLJmzXabhuvawuuwW3+07x6v9vvbLcyPZlZ3fjpkl4Mrqfftfva4vrb7XL9quylkb1SfU7joe9VOdq2oXzp/1TfaF45j2l/SeFhxu0rtI4b6+NXCpgZv03sZxa+CZBh6R3hLLBT8bpTjVY5olR96/mogXqLfsgpQToGvaJXd7XbmuiOCJdJl2J+krXS8gElxWhwUX267K0Gcn0tu0V+079V3bIiA6ybF98ci+zL+kzHdIIVaCnhJuQd9GQgRSpvU9TUmE9logvra0UVDlr/5rY5IXttpCZiF+RhF9p5YyJHBEQ4n0ksZItFFKQJ7paLsHRXEglietCjaNkm5/21b6y7K6SLSLB9WFJA3ZkIlryaKRXurz9OZuR6eNvtdrpFrwan9p1/YPB3OVNPCcvPS/p1d7WFWjYi6W1D9QjtGykkcJg7YuQSUv0V90LnmReCtfx7F6tR7ahH59P9h6aqe0hfvk9XNFtaMuJpRQaPN953LH+PqDkgxt1nZVthLN9dlL+CxnSWJJn32qrkpSlJlnyFJd15+u/yt5e+Q/Vt4dlx27J7/0rP3VW8dN5dN++2qAdfWd3LaxctrvpG2ElDTaT8c4/Xzl//TR/kXf67fqH3aerT7sux1j9f3PFlXa//XjtcHKZ/ouijgm129xn3Q36X00Qu5ntwY+oIGb9N4GcWvgmQacCE/bmwuqBD+d6Fr2iSAJXjfvacLthNiJt2CLNEvOnrVvgVHlXFBU4Glde6/XC24WTHfyP5UjeD89u9LZ1t/2FWiedFVgtnoQtAjSSlQXLFnn1f21i5IyiZ+Az7SNGAr6iBT234Jet6du5KmgsbakTiS+6th+WpBouRAfIrc//elPX4ifdg1Z5T4E1vdr2f4soaUet/1Sh59K4h7RVLYzc1oz/81vdLD6WcLhtkzyL9jeaI+kkvuNWiMj8jSq5HNlljR68Fi3EEsuS0Rr/+iIQ7Agg0a3JRm+R0uaklSBriSqY10y0Kgr5RitV1/o1cUQT9luZKyRZk+kbuSVuqsTyYqkTt1rV9jQRvxtJzKr95ON7em6Sw73esdCF3RsY/vAOjdf7X7Hcse0CwktRz+xhMh2diGubbYtJbLPIr1NW3LW+/WH6v2Rf2o51cMV6dUvdWHH8djFmRPprS7MXx/j/LptqM21rcpoGyS9V+0oKT/56pMeT6R355zOHe3XziHOIyeb7nxQe9r2If9Nej8wBd4XtwYeaeAmvbd93Bp4poFHpNftk0s8d5Iu8VrC86x+J2zL7KRbUqicC4Qfe4D/8+bxEsLWe9WegpZTuxaUrR66aHC1KHAFbBecneRf8NF28HtB5QmAKPPq9ZMgvZIYtwEaTXTLqYSsfXHS6equtrB5q6cF3aYtQShhLpFRfwBLSOAPf/jDl2/0euKy77pCej3Fl79Eg2mv7+c2Kmz01kOt2NLMQVG8z4us1CNROo0pAaK24cnEtnmBu5808t1DI4u+U2vEtts0qdfItAdh+R6y27qVVdLpVm31q+1QH21kcaB1NarcNttftnNJg2RAcsNzFz5oK/dLej2NmvsS2/71s0z2i8R628H1ifR6urMLOaRpFFrSIVGuj7san+sH63fsd+1/x8/VgmDHT/2K+j2Nv6tx1b7pvFByX4Klz5HstdyNdK8vbzlXpPfkFy1nid7qr9dtV+vqIkjnI+oo6W2/mV//q1/Z+ew0v7W+9YVLCrXL0/32zc4l9fk+kSAEAAAgAElEQVT1Mzs/dPydFi30747Hkl7Tqyfb1fvVeRdNbPdNendE3Ne3Bh5q4Ca9t4HcGnimASeYU6S3B1EIVgSmS0SekbJHcixIEgwIxq+AX4GUoKNpl7SujAV9J/mfkd4rsLig60Rsq8dGbFrmVSSgQOXU7pKgBX5tZ/twAXNJ71XfVX+nNNTtFlieQy4aadvTPZe02f8FSq1ntz8vKVy9br8s0G2bqdP3Z4lw/uAHP3g5nAqZ3J5LpFCCyF+2PvOeMv8knBIjTyg24kPdkF22AEMMjXran56sWpm3fZ6KLKhd4EiUtdtz7WPJI2V326U26T37zu/4SuDNJ8lb8F7787Av0vZdPg996kFa2pPtdHwLmPvesIAbWchn1FQSrR7tH9ORTxvs9vgCeMegpKZy7aIK+ahb4izRVTftm9quRGHvXY3PtQPHlu2sbXiv47v1ncjfI1+mXZhGOyvp27Fb/7b+b0nhlX9Zsna6PvnWHecn3ZWgtY+2jhLWJb0le/XDp/a5oNI8+r/2TetT35WvBLc7CU4LK/r+7W/1cSK19bX17227fmSxwEl36mX9TGXrKycdazfpvRoZ9/1bA0cN3KT3NoxbA8804OTzUUhvJ/j+XnKyxPgZuCmAEehuXZ0sFzB6bb2mXULrdUnTz0t6C0y2/iWtqw9Bg2TrSu7V8dZzpYdHQPYE0pRX4HXSSdvwbHsi5Uk6lhxQzpLmra+RktZrvxYgLbDlulsJT3azRF/7W9DKO7rvv//+y2d8IEyQTf4S1fW9T7Y+G+WVVBFpRAYjgZTvllrK4HNHREF5DqE0LWAY8uxBLwL0jehItHzeKKb6XtuyjYLw/q1dcR+Z3KptOwXajYqqa0BqQT15/P5xSRpy+w6zefbdW9rq6dbaqqS5i10C5tqHCwjU0UO5qqcenGWblEGAbkTabaQuIEj2/P4wz91eLZHZsbGktPa547d2eBqDtfWm1Z7Xj7b8EhPHxJWfaNr6JnXeRQHrro3ab1186jj8qJHeyunvZ21dv1ACuP7jpJuS0PXftfWOnerC+yW9J9mbv/a38qp77u/rHfWnytb5qf3N825RPy0QLul13FUG9bPE2vu2q9u7tRHHXf1b+4Dn9/bmK9R037818CEN3KT3NopbA8808Ij0eppstz8ukSx5EoB4T1K3BKuTfiflBTBdXT6RHiftAoaV5+oZ9z8u6V3Q0/ZSfknkAqY+FxBsG0/tP5Vz1cf7TldBT/tAoCHIkSg96luePQOt6NdDk6jDd1r5fYoSUWZJmp+42TbbjpLi5q3eSFuQVl31IBnrbXryQdrZwszWZr+rS6SXdER2iWQSCf72t7/9zk9+8pMX8sM9dNmor1FXvw0L2f3CF77w5pu6HhJlhBiiLamqTEt8T4S3kZO21zaqnxLekhp/075u5+429YJd6oDsGQnWntwC7ju99rmRUcqQJO4hSLSTum0LdVB/iafvBvPM7yqTj3T0FRF09Or2cyOU5qNsnpGX327j9p1rvyHs1mkP+HLck562ushB+zxx3Mhb9bqE8LSTpT7wtAjVsVD7L+nowsb6hpLOyqY/6N9dlPKZ7VAPbZe/rxbQlEe9Xfmukzy9V/9VnbW8k79rlLK6OJWtPz8RQn3jLpxZjuPSdB171eNpznNHg7sXSgq14c41S4y9ro9dXXT+cSx3/vZ5dVDSq32vry0+8LUK/b32bht8fvJp+vOb9D4aIfezWwMf0MBNem+DuDXwTAMCm1/7tV97853eKzK5QGRJrhO8dZ5AVUFb83dS7ipxSZATsZPkCTS2vVvX6mJJ7wKQRgJWPiflBVkFIAUdpmt7un1861b2ElBl8B7yN7pWMLoEekEPz0kvkJFYCVAWMC0gEgwVMBXMWR7kA3Djqb2CpYKjkx0VPJ5AHc/tv4JS230CcoKtU3Sw+ewrSI8RXEgo9RCdhcSx1Zlr2kYEGMLraceULzmDeFEOZJcy0ANk9/Of//wLIWt00X6VQDaSW5BtO0pK1He3kEPA1Ld20oUNSQvPSholb/Sdv5GTd4glqn62CLnIS1s8Edq+pW7IffOt7O1bI9XU6fvEjQoZ6a1fQXZJp1vJXWxBNolyt5WXmFGm0Xtkoc38Q4+QWt9XltwYhUMGFz9KSvQLp0WdtXnH3/pJx4PE0b5fcncidR03kn113HY7fpf41YfrI8zvuFAX6x93fOlbTqRUne24qzyn9lWWllvypZwt60Ss1MH68PqxK7+8c2F1sfUrW6OdlNtF5RN5rJ633fo/0mj/9p1+ZBclT/qs7zzZ58nvW0/H7ml+XHmar3bahYjaA/r5+te//rKwdBoj7bf7962BWwM/Gyo/U8J/3Yq4NXBr4FoDTlxLepvjipyaZoFLr3eiLaja3510l8h00nOSFFRdte4Z6S1pWGC5oOY0qW/9CwIEvqtL2ybolZBUBtIA3p+RXp8LIhe4LGBdXV3p9aOQ3rUP65R8UJZbXQsO/V17WbL+qB+uIvWW0UWR9p+/fSe2dly7Y7syRJWIJ+QIogeJo3yecc0zTmzmL/ddyIAsQQQhRkZskLef6/nsZz/7ZjdATyUu0Wz7/b3bC3vf95DVrQtYHnpUwu9OAP72QCnJvJFb/nooFXVJFNUVzyH1jdwoEyc4Q/zR+RJvx7H6F8ArT23aRQzHnIRQWbh2OzS/JavN177tOHBBhrTko61E6+krt0cviXWx4gTetT/zFNTX1gTzHYPeI++J9NZn7nPL1r7rV05ynohay1eG9tMS6NbZBY0rwr7pPyrpbTtOhHT9R31y+2HnJfIt4bYNJ9Je+zn1L8/17+jRvmg96lofvnZw8pWV27Hc3RCdQ9b3t33qsXV/FNL7bH503O3cV/m6ALqk3kWBm/TujH1f3xq41MBNem/juDXwGg0w4UB6/+7v/u6FZEkmdhLc1dauwC54KXjaia/lnEiO4PQZqX3Wtmek90SETu1Y8PCIpF2RzNPCQAH5lsm1pLftoM3q5wo0q5eS7tPiQ/tIglEgVsB4AlMLOgtIzSvZcqto5VjQveU92z5d+dZWkaXb6aoT9edhSpWpIBDSCpFimzKyQt6Q0W2/kCUivESDqUtyS7SQfBxS5fu6kGf+QXSJ9EKeKZ+6qdN3etUzeltSKJBu1KpjQNIhITOdZE5S7vh2a7EkV3shncSTNG5xhsAirxFVgTyye7Jz60Q22sl/bbkLEerLcdBIb7dGrp2rF6O4gmdJrzIWmNsmI7UdQ9iBW5hJB9lVZtrlu9nam9uz65+WDHLtosKOC6+XCFmG46D+9eRPq5eT3yrpqs+1j05+vuOcPKZ1rPZ6fco+u5o/bL9lrn8zn8/XT22/PiKl6yNOY6pjqMSwpPdqPjv5IPtF/Xd3gH62Nvqo7JNPtQ1L4ms/26a2q7+XcK+fP83PO8et3Tou/Lt2Yn+d5K8u8GM36W1P3r9vDTzUwE16bwO5NfAaDTApnUjvs5XuBS0nYtf6F5y0/E6kp5Vvy2kdO5luW5+RXp633panrAUdJxkWkBVQNP1J7mekt6D3RIqXDGzdgu5netp8J1CyYGgB7QlkCfboZ0lv9bqAzmcSkr7TVqBrXRuJWhJg/5p39a1+BOuk0/b4C3klD1FMCALbdCGqvOMrmWWbs9uWIU6NetJmP10EUaaMz33ucy//IVYSOyO7EkIjQyeAThsb4bFftGOJr9cluLSlUSHrKyGsnblF2+/d+j1h9aI+Jb0umAn2kY2IKYsFbuUsELZ/1TmyeWiU78YuIShp8NNPS3qp363dtVvJvdtMtSPr1Q7oM+SmDImpetSmSsjaBxJ3Sb51nMiRC0KnMnecnPz4+tMSW22+9sy9EtNtQ3VVmbrIssR2SdGm3TKrj2ektzq/Il/VwRV5Xt1fkcP6GO2s8lf2R/3aZ6exZf0uHnUO2nln6+kuj/bfklqud9Fz/bxp9Len+erkd9cvdS7ognXnr23H6vI0b9LWm/SeRv5979bAUQM36b0N49bAazXg6c1Mul3VvwJWAqhOlAtQF4QsQJH07sQqmF5SavlOrCfQ1va2/pWlQNX6lxwWoC8h3ra23k7gS1ZXvkcr7cp1Beyu2mf9V/Ir+4lULbgsQFSOgrRH9tUttZA8Cc1GyJTD8u1fI71XoNV3SBsxqK6uQLUybySiABWyQ4SvBIo2QF4hgRDgb33rWy+El3Z6qBFRYU9o5v1ftzlTJ9e/+qu/+rIAYGS0249ttxHMtqt99oj0lhTSHk8p3jHTPnC8+c6sY1syTptIQ6SX8nz/l3QuDkiEPXFaQo3O0I2HkrlQsVvTJcw9Bflk97U9D0lTH/1u7m7BluiufdRGfR/aSK5tonzfr1aPjZLWN7jo8Iz0kmcjvfVnryG9u315/VgJb0lsDw3r+LVt1r07BrStLpyc/IV2u6R102r79aX1nR2/J9Lbuefk3zuvnBYdTnmu6reuk+8rQd45xDGyfWHdK9fJf7Vfny06dPyvf1vZl/SWvOoT6pvVgTJoU+2HzmeOgZJqF4Uo4/T6yer/Jr2vRXB3ulsD9zu9tw3cGniqASeZvtMr2NhJcAsraS256yS4eQrmdiW4ZK2gYMnfJ016T6vMgpUFkgVoV+08AZ/Vj6BCkFA9nchl0wtelrgskNqV/pMxlPgWnAiICpRWrlM7W0dP5oXoLektqVtbO4HCTb9bYO0b8xZ0n0BrT2+WaPqJJa7N34gohBcyBIn75je/+UJ4JUWk8xRmT172xF/q+vSnP/3mICz7rpFY77m1+LQogZ4kHbvoU8Bre5Gz5MIxRx2OX/uVththdcGB9knsIfqUJ9kiP8/dzk055lNnHgilPkijviSp2rYRV8k25ZeI1d7IQ909rMst4chQ0lvCuwTCaDZl93TxkpWSGu6XBAvi6xckvtpn61yCfBpTvVditiTN8XVF7lyc6Fgq6ajM1ll9u2BiJL1k9uT71dNHIb0nf3ryx1fzwY756qJj/tQH9Z+ntKfx1XIkfSWu9X+Otfru2uL6s6Z3nKzcpzG+vm3J7cnvd061z81XWyjprc+S0O6YLOntQY3ORY4Nx3b7v3r09016r3rvvn9r4EMauCO9t1HcGnimgZLev/3bv30BmQKaEhEnpyuC+Ij07sTYsk4Er5Pwyt+V8Gek6xFgXHByJWNBh3kWfO51AUVBWGXv721vnwk6SCPZEBB0+3LBRlfiH8lPPU1rGQU/C4TUwS6MnPpJ4gP4gfRIvgSLV6Byy1owdAK2tb+S3gWkAlDK8ARi2i35kfQaefQUYdL7fifbnYl+8i6vJJS/brf1s0UccAWRIkL63nvvvUSHS0A71jzIqqR0gb7t7hbHEyjuGEWWRh1rOwWeyOJ3eUnTCDGnU9PmRmwtx3d+1ZMLG25tp/1sFeZ/gbLbnfUF6kIiXUK89lI7pV7HiJF/Se+SiJPtluQ5FszH345NxyXlS5CNCqvLRtc6PruAYb+qq/azddc21NEjH7v+jGuj2D6TMC0p5bntrB+hjeqkBE37W9J4VX79WWU5LUqdxnbz1N6t/7X+d8mgcl3NBd2NcBpn1lvdnPygOq2tke7kQ9vH7ppYH7bz8tXz+tfTnFVbUx7vaT/t627134W0juPO6VtvfVMX3a782E1616Lu61sDlxq4Se9tHLcGHmmgIODLX/7yO5DeRoA6AZ5A1YkUO/n17wlsWN4V6ZV0bHkFBZ8E6e0kfJK9k3Flrj6uZBKslzguOZWEmVYZuLYvBN8n0iuwMf0S2dV95W753DcKYZ4Fc9tXq7vVT6OGkl6BauW+sq0T6Gxao4oFk+0LAbvATR1JyNh66z2JbxcXeOZ3danLLckQ3u9///svW53VkVFHdCLJ4x6nPKMHory/8iu/8kJ81a/RDyO79p3jTuK3+rE96mf7qzZrlK56b5SuuiNi6yd7GiGmDbSZPjRi23ajoyW9LiJQDu/0ejCUCyFGdQuWbafR447HElLtlD6pjiTAkt6SsrVVx1QXldY2u/hneqO31GHkW3KoXTmW7V/7a32ekbBd3HCctZ9KHEu26i+WYJxIaf0Bfdn8S8486E0bqp2tbPvM/rqSj/Q/D+mt/B+X9K5+HDf+LWkssaw/3/s7VrWJ+m5t7kTWe0/Se+WHrQsZTgR69Xsi+b3XhRnKdhfLzj/uFtC+1ZdldQGl47ZjnbTutPH+yY/dpLcWdf++NfBQAzfpvQ3k1sAjDQiumZjY3vw3f/M3Lyv+gB23Cj5aqS1ROxHgruS2nIL+yndVV8FvSU0BleUUIPSdtwWWJ8JcACAB6b1H5P2kZ8FCwXTvnYDsgqZt+4ngXfVx+2cB3SlP5TnJUYDH81MkoX1opMt3JSWUgCYIpwToCjguILM+3z3d79g2yqZtr8xddICcuv1YWWmXaQR9PGOLr9895SCr7373u28in9QB8SMdRAIyBGDlZGeivJDdT33qUy8qZfsz5SM76Y14UnZB5tquwLbjTL2iF+2CertlGlKITB6cZb9Zd0G57fYe+pH4Q3q5j2+gLOpEXg+x8uTkAm23gdN2+9soKWU1Klxb5beLXn7nuduIBdtGMtUJZXaLc+1ZklUA33erlctxQvsk1/oCx6JpyU+6Rt5LHB+NS541WraERPvt+Le82kB9EmXYd+pofZZ6QG7fs24+22o/LuHSfkq01NmO46tIoz6i7+yf5oGSMG1CO1ni2HnhNNdUFnW6c9bq1+f923lDHZTYtUzHSCPuXQx4Nj91sWF1ub69fVBfv79rT0tad6452WfHVEmruqvuT4sStafq0nK1T+v+/d///Q98xeCqz67G2n3/1sBbpIGb9L5FnX039efQgMBK0vvXf/3XLyCXyUzw2MlsJ/8lkjvxPSK9JzB3RXpPRPc0yXaCF9xu3gUyC7aavvIvqDjJf+oCyUjzC4wtYwHvCdya9qOQ3sqzYG2B3yNZtt+9Foi1306/AbclOOSTsD5qa+stAFZ/Jb1LcBbsr72QHtDve6wFaJJqCSPbeyF9kEBI6/e+972XvwAztvxKiqmDiKanOEsgiHS6vZk0gmAjOZ74rEyk8V3V2k8Bo6DXw4YEsBJh66Ecv5HsIkNJ8kb3XJjgr6QE4kn7Kct3dI2y8sxP+rjVl7rJj45Ih04gvS6oQRaVv2OhfWR7/H6wZF757O8Cd34biXUxoT5K/Vkn/dfytacl2MhVW3e7vuWdbFOSdvIJC9zX7z3yNR3HW7a6OUUVO84kU56eXdJrW68Il8//O0jvEvpd1LoiQO3z9QP1E0uEd/5YXe+1/d5Fj/W5G/2vPI7Hk41wbyPsbe8nRXrb5pOPvLK3q/sfhfR2zjnZJ/q9Se+Vddz3bw18SAM36b2N4tbAIw2cSK/AtIew7ES+E+VOgEuGT6TOulv2CfydJmIny9dO2FdkenVTOSUsvXcCUI/0W2BeWQXE6uCK9K5uCthek6dA4tSH7aeS/W2zsrf9J1J50rN6lOAJXAE0kqr28ZJXI2kLcI0ILBBsmxp1XH2Zr9E85JA4+a4qhPFHP/rRC5liizK/v/3tb7+JdkLgIK0QY0iEEV22BPPbTxTRDt7xZUs0ZUIEXZiBNBIp5p9bTo2SStAEuSVY1UGj6oJlt037HVrJEM8l011Esf3WSXrqgxh6KjV5If+QWE+mRn5k4Z5Eirzk4R/pPd3aqLN1ncih9yRjlO07xrZJsqs9WZ56cOtwx4A224UEiYek2m3XPeSMMlwA47ekt/bbsW75JTX1kV3MqS/b8foaUrR6PNlLbcax7LhauSWzjV4uOTTNtkn9+nejk+sr15arC+294/uK9J58m322vqX2vv6nfu6Uf+V3nJ0iva23Ntr2aKv1pfV/+kzlav3/XaR3bfLq+mTHbUt1Wzu5WtQjPfq9Se9a3X19a+BSAzfpvY3j1sAjDVyRXiO9p9XcArYTkLsiro8IbQHCSd4Ssp1cl3wV1JwikScAscDIOj5upHcJheUu2XwNgS2AKIj6eSx8CeSCqRNBXML7SI8ncNZtt7ZfgrT6r61s1G3J34LigkFJb23mSo+WU9LrJ3HY2ixJf//991+2LbOF2S3Kbk2G9HEfgkweyuQzRWxvJtrLPw+7Qo6e8AzppW51YpR5I0UlChJBymr0WLunfuozAluCZzvVzerR5xJkorb8Jx0k1nb6CSe3rEs2fS+XvxBet3z7XnCJbccD8jT6WzJP3UbhzSORN3pteuUu2D7Zuc8lLuRTX9qKJM/xbOTcd8K7SFDZPV355DMts/a44+4Z6W00+8rX7KKROriqv6R3yW2J6PrdJbwt/8pH1U63b3rtPNUFs9PcUz3XP2krqyNJ785NluPulPUfXvedW+3nJPcVgXfhpmO646KkfOfiT5L0nnR1urf2efKvO5d37tZGukOipNeIufXckd6fZ3a/87zFGrhJ71vc+XfTX6GBJb1/9Vd/9QZ4vybSu8DnBFxOBGtB7k6UJ9GX+BasFxAU2Ow7SZ3IbfsVEKa+j0t6C1oX3FJvy3+0KNC2t30LhFZvV8+v6qqMC95KHhZcXplaIzOCb6Mj1CVo2vLaXtNTh1FZAeYVWNx+PhG6ylb7871Qo5w//vGPX+QEgEJ4idYqN/cgtxBLiF0PxqJOvn3NtuZ33333pa9JB3EkAspfyKPvVXoYlGOK+v08ULerSiaQ2YOGJL08U18SaCLGbi/XHo1iGl1u3wq6JW+2lXIguJQh6SUN7acc6vBdX/vJg7G4z7vNEF5kdrGgerfdrZ+6JfPKof2jTxcEuOdY8rmkt2Ss5MW6G410YQP5TltL1QltoL/5zz3lsN3KsDZWf8nvpts8Oz5qw44PZe8iWNvrKyodc7Z79a0NOKaWxFZ3Gzle37A6P/mH1cVp7iixK+Ha+resnXNOcwf1SSpPCwaOr+atDPz21YJTpFfZO9e1v7Rzx/P6KMu/mhtPvv1KpyfCrD99NEf02UmHnV8fzeGdb2pfnf9OeuDeHem9ml3v+7cGPqSBm/TeRnFr4JEGJH5MPpzezDu9gu3TybFLJl67Um++BRAFnCdA+mjSFYBcTeiS1kflLvlbUPNJkN6CGcnLkozWewJ/tmGJ8xVgWUB/amf1oh1sPdvfj4Bq01q/xNFyyS+heA1QNhJSQCWYpKxu/1vCLqmozKSRmGgf5jOyWSLl1mZIHvf/8R//8eV041/+5V9+eY8V0Mc2ZsqA1CEPBBC7Yfsy93/1V3/1JdrLb56pA9LwySM/5cMzSahRS6OmgvIFhl0QsD3dXoz8yCuZcyGL+6T3YC7061isjiDpRl/4DVnnr58hIh9EmDogtG5h1t4k+KSH+PPc/jcia98uCaPNtB+ZtQP7qu3xnVzB9EZ+JSS17dpE201b+63e2hp5lEXSS59LhI1Ae71jumN1/Zp5Sr7I33fW60dqsx1b9qO6sL/rZ9umLceFqabf8dNxW19luv2788/6LK/bvvXZ+qfKrm9u/i3LxYD6v1PfX5HevvNc+/H3s0jvlX524XJ1bL+cIs0dLyfdrg5Ofll9uAh2NYd2jJ769WpeqYwdB1uG/dkxuPPCTXq3l+/rWwOXGrhJ720ctwYeaUBwvaS325t3YusEvZG6kpMFYwU1gpFnpHfB2oKhbo1aMLBEbgHIlnUCNR+X9ArWJWASrk7sS9YqZ3XfdFf6ewQwt6xT+6uDE1A8AaoFVQVQyGk0AHIikHdb7jOg3P4t4bNvvWe7G1kzzUbTVr/I1GhdCSa//RQPJzb/+7//+0t2tipD9HwOOPVAK4gkkU1I3le/+tUXkitZMkIKGWSLNPlJyz/yeQIydoetqDv74hTh6hgxokt69E3ZlHsivdTZbxDbFyX/fgJIeZAbYo5ckFzq81Rn6nK7NmXzDELMogDpeb+ZLc5+umpJr20r6W6kt/1pe5CVdrq44jgTTGt/6mgXD7Rdx5Zk1iixMuoHJNimo03ajza0BPaR/5XUWMYSZeVrvzet9l7f1zF1WjQirQsBJerk8xWEJZJLSK3jykd0jnjkH9Zne73l7n3lN936pcp7pdP6qdMcp5627qZVDv+uXjoHtV8sY+tdW6l9nMjjyd9/0qS3c1XbsPPHqS07B5u/izL1Wd3V4YLfTXofeZD72a2BD2jgJr23QdwaeKSBJb3d3vzaSO9OsqcJvSCooK3vBO0kyrXPt0yvTyv0TqgC4FO5C+IKbFrXJ0F6C7hLeru6fQJmJ1BhOtu9+tu+Vv4r4HYCKiXXJzC9IHaB64JJgZvvvUJ4/QZs+2qBsu23raRtlFhytLYl4VG/6FxiRFkFqpA629sovNFNDqeCzELsvvOd77xs5XVLI/m4z7XfafXzOpA7SC/kmP9GLJGfZ+Y1WkzdfgPY6JGfLyqwX/JTsE065OY/5dE26vKQKQkkedxS3Uiv/SbpNUrowgLl+14vfeOni7hHfZBeI8j2FfphOzh5IYjoAtL76GRl+1XC1v6XUErQSFvSqz8zL8/VETIv6dVWTO872ZL82lLrkvQazdenOb61pSWlO6bXB3T86r/Uf33WabHvNC53LLY91O3Cje2XgJiv4/NEuuo/Sog+adJb8iQZbdvWB/W6/sz2q6v1f9X1Erb1oZWjPmX7sHrr+D2Vt3m76FVbOvlK2/RRSG9fYdo5sbo6zaG2/6odjr1HOqZ+X3fo+NKnMrZv0ruz+n19a+BSAzfpvY3j1sAzDTi5/8Zv/MY7f/mXf/nmg/ECuZ1ECzbcXrnkkGueMWntpNhJ8ERqfc7fq4OOnoHJR3UWHJ7Kqb5KOE5AQ4JhOYKa6k7QI2AvCDr1zYIEAUfzmWa3nxWckGYPaqluSXtqf/vX59t2y5HknGQWQNpGI2HVqSBbO5A0NJKjLS3haz+qb4GapFUSZESrW5vN79ZcnkFqITIQM97f9d3TH/7why/f5aUNkFnaBiGmfNpgOrcvf/7zn3/nS1/60pvPDorVe+AAACAASURBVKk/D3Hi2rEBMfS9YMmi48m/JTnVh1ux3ZJrxBOZXLRCJyX0zb+EYK8l5Y3WQ6Ytj3Ybwfebtdqdp1rTNogx1+jOU6uN6th3JQ6OlUZ6JYglaPShOkCn+iPu7ZkEV+OKMtzW7GKMerDdls19y+UZp3nX9qo/x5d2L0mQzLoAs+Ow5FF71kcv8Tn5p45VZVNnjiH1a6TfPNqGY5e+bb/YB/UzS3b7rOlLKJWr74S2LZVziXv1qF7WpypT/Zfj/VTe+mFlqfym2fy2Sz1V/zsvruzrf9dGe916bYv2cdW2EwFu/1zNf+rT+aN5Ore2z07zZu+tndh3+uqOg9rK//2///elGNNvX93XtwZuDbzRwE16b2O4NfBIA06KTF6S3m6p2knLycf7u8Jd8ifh2AmzE7mgwDRLyhZ0LCg/gbDT5Ltgou1+rYU0j+UZsWo0qm0pKPufIL2rvwVOni57AnRXIKbgpf33zFaWmAqwBT2Ss24pLXndvib96Z7AUtkkQJKjAkW3HRPho10QYPuU922J8kLaIMBsb2ZsED2lLEgv6UnDtmXqM3IMseN9T0ieRAy5yC85dKxALH0vFtmM1kqMa/OSL8tsBNlFJsckhGW3R24fbf/vWC3p5ZkRZE+glpx42rH2XmLt6c7IYrSXdJLHEhPbVaK4vqH255iSQBolb/76lCv/Qr3uQFBnyqWd1Z6QiTwugHRxQl9gG5WxvtM+7WeRvFei4kFUV37O+yVa689q98pgXT1d2r6sftV9+4h03e1QgrIktO+ktnzrf0R611ZLbJdA77Mlvc/8m893njiR3tXvFeltn1zJd5p7KsOS0vXf9ueJ3C4hPvnz2vhJlu4k2rFTX7FyXZHhE/HVV1Bex45pb9L7WoRyp7s18DMY8zMl/NetiFsDtwbOGig4gPT+xV/8xQe2HnYyW2DldVe4T5P7abJ9NNl30l8QsqT3NCmf6rsivT+PXVQGIkMFtQsqf9GkdyMZV+DtChydSE91gn5L1nnWhY5TpKDApsCrtlEAXKIjCVVeyajActu3da39SbT77mIBmc+tTyBHeqNgEF6+zUtaCC7yEtElegnp4Z/paRdklwggW3l9L7dkUIIoUaIeD7FqFNFdBKs3QaI6IY/vYhqZkwDv+Njx0/G95JDrvmO88ro1FsLvYVw7dhkfkl7qYjEAvVAWckv6tKtG/I0mS5yMjHtitX1qneSVjC3p3XZrR7a/pFciVkKgrikHufhHOtpSwi/B1J7Qn0C+Y0E7606JrY80tLnt4p7ltQ2OJ8vtIhy/jarXzrXb+vElar5XWR9QwulBW12oUdfk0e7tX8s3TUnx9skSufZh/YdtPuV/NJesLnaO2Odbj8/VRxfonvmlU9uUv/XUvy6xbF/t3GwZJzK85Vev1SF5r/xHZX2kJxcNlgQrr+O16doPpLtJ72r7vr41cKmBm/TexnFr4JEGnGyYXCW9jXQ0ktDJrRNwSZATqhPXaaV8J7UFE32+pOp/E+lFbkH7AtElVpKrAuCrfjmBrwUmpvmopHeBoQD+ShaJjvUvQN78BXu7YLKE1LJNJ6FomyS9gty1J4lE7bh9cVp0KIAXtEtOuSa66QnMRHu///3vvxzG5CdqIHt+Uxe9FRj6Li9pkc2ornLw12ivW4MlzNRL2eQr0TnpTX1I7iS9tsMIsP1aQtvx5ru9JSpuAVdPJVDIDxGD8CMvvznJGjJrufar7+uhK7ZwUwfkmLQSeglmiYN2YJQTHXLPd5M9IRpdaX8C9C6grK+oHvVl3VXQd80dr+03F4Cs06352KiLIcjsQhJ66Dvjz0jV9pH6lJA3muyCgNvZ9cHm6ULc2k/9OOnMq+5KVL3Xcm0jdWvf2t+Sl47FU6S322fXNyln/UP9UIn+IxJ2ZfuOs6sxciJzO1fp7yT9OxfWfy6BJe9p0fBkJyfd1PcsIa6cVwS742N9ZtvVOX11+YxU6xu3TebzQMP69crF/Zv03hj21sCrNXCT3ler6k74VmrAyY1J72tf+9qHIr0F9KcJbkmQaZxET5PxkqEFEu2ITpYlev5uWVdk8VR+gdSjjpdUXQEHQc0Cg5VLEP2LIL2PQE3le6TnBX6mbdnbl0siClLXLnhWIF672/6uziWlBZPm5e9u/5QEKttGhIx6efiR35fFziGA/IegsXWZtJBeDmKCvLiFmefk9xM9yC/5IMrL54l4hmwQMwmd+mtdkEfz+01biatA+gpoW67bmEnv4Veevl6iZOTNfEsatFGjlaT33WCjrOThOXpTXk9lVk6JEumQg3S0E9kgh+jIHRJ919hIGXIYxeXeifQih5Hm2t0pYlQQra3Zdt975tqIbSO9XZjxdyO9lO32dnTVSC/pJcArg7Yg6V5SU3JRO9C+XZiw7Rtp1c/Y57Z3FwLUeUlbfWOJsGOYuj3FencmOE7bvratciBbz2y4misqT/2+fmB1V19GmuqyPovfz848qD2d5omSw0Z6zfdJkd7VTX3JyXauSOb6efVxRXqvxtPWeZobSLORYu3Vv76OUB/ZuZL8N+l9hFDuZ7cGPqCBm/TeBnFr4JkGBAavIb1LWJcUdZI8rWJfTd7PZOxkfQKxSwxOk3vr+HlI7wmUSdCsv1FKdFGS2wjjo9X8K/K+gK1tvgId284lqqcV9tUd1yeCdNWGktIFPV0MWUAqECqYLeg+EV/JZkF2CYGyC0iX9BKl6zZZ5RPY/8M//MMLkaF8CSAEDlkgO5A3I8Poo1ubG20lf6NmRu88+Ao5rVMiKBHbBZ7qx2ixZUvirPtELinXbYVGTy1zF2fID+H3sCrkREd+Xon73d684JW6jAxDUtE3kWH+Wlfbpz2iAxc03HkigfSzSNvPV6Sk9ThetWfHK/qjHk/hNo9jzP6TdHJfe6At/O/7udryyT90Uaf+4jRWJZU8W8JLOcrbsaHMPC8Rs4xdeDOvaetLXADoWK/9+V1pdU9ZJeBGuutDHPfK1zmkfVg9rU/axawrP/fI/12R3vrI+kf7VFkqt+0u6e+YapnV39U8VKK+9fV6/XL7/jTfnebF03xaGbdPTuVezT8b6b3CC9WfY8/Fv5v0njzbfe/WwFEDN+m9DePWwGs18Ou//usfOr3ZSX+BiddMakv0Cmr6bEHDlVwnctnJ+pMkvc90cwJelYX2bfRCgGfkravpn3SkdwnRCdQ8aqORCMHS6e8zkHMiv/bhgjLtwfuNhGgfBVwn+2uZJdguKkga1XsBle1rZIN3TgHnRHDZxuxWTX7zLV3Jre/eUr5R4Z5c7PuqjglBdUkzsvh+pSSkQLnERlJTvVRv3Jf0qiff6ZX09lWF2op6a6TTPlOPRnob+aUMI9i+r0od3eJbvSMj6d0OjbxEht3+ra4akSRPyWVtWlKtHjaSqq58bvm24aQDx+tGemtHkl7b77XvJfc97fq5k32WeK9PFPB38UV9uhBQn8qCw2ncqLMlstbdqPopf8fv+pi2iWfK1Qi4Y4iFDv/Zd84PtENS1DG9hK/+oLorIS15rI/tXHIikiVlff6ozdtntcmS8ZX7yvbWP9efXvn32vkpf9uyc/dJDycf7jjc9r7m2vJOiwa1n+KI7mhwvPL8Jr2PZvD72a2BD2jgJr23QdwaeK0Gfh7S24NOBIIFz51Md/J9NKkWKFX+EshHYKFAmd87qRfUPdKPIKvlKYPyF7AVvDOJS4oWzF6BjJOs3mu9J2C4euK62ydP+i9YbD3+lpSWJJakPQKKgqNHoFX7sW0CSNtipKl6aXmNngrAu2W24LByC8bcfstfiNn3vve9NyTtW9/61stvSJrbnklDnUbY6F8PkoL08k6v73oaJZWY+f5aI6eSA//aZ0afS3JP0STq6Gdlur15I6H2laSJa7cXqo/qUFu2b7Rh5DfSaz9BYmm/JFxCY/+yoIDuuC7plfjvYoikl+fqz75GDuSlLA8bUzbkUU+C6JIyiZl2UdK1kd6SXm1H/ZBfQq0stL0kUznVrYsJ+pTarr5kF260+7bBctENen/0D9JZ/8Rv5CRa3s8zrd8pWdxFo8pC/dgf9RjVtY7dOlxC2PFeMlw5No3tdJ5ZQmXe6rl2vXOCfbj+tT7N/EvUvK6/r3/ZRYP6++pBuz/Jpo22f9sv2nrTdazarteQ3rWhnWdbxspwkvMR6W3765/1m/pAx99Neh8O8fvhrYEPuoifXd2nN99GcWvgQgMFZN3e3AlzJ82d9AoSTmlLUpZkCRqc/K7yFxScQE2fd+IvMOpE7u9TtKCqKulFti2j23fbBtvc7xQXXJV4bH3P5O/z3T5W0Ch4eASelnzvteWV9G5/FhBWtupYciPpEOD4zq5kQnvwefV0Al72ydqP8ro9VEDav8pElBK5iOryLi+/+TzRd77znTfklnsQPeSEMBhB9RNHED7IHM8kbJKT2sxGcns6tcTNPkA+9dUx1989PVzyxV/HiPJIXNATOlHPp7HZ8n3nGZn8TJE6F5T63jInGUvCTMs98nqYFfVzz/ejT2C79yRtJW5Lkjr2O8aq//oM+4O0jB/bgS26Tdl+8jlpJXGNaLo9nucuamizbmEvodffGMmyrCUrtom83RnA/Zbv6doS/PoD26y+JOQusCAL2/G7OGIa85a4Wo4yILP6UV/Iw3/uu4V9x21JT/1jbdHxrP8tiexYp6zOP+v/dl7w+jSH1S62/o2YW053VtgH+pi1y6vrk8yPSHP9befTR4R327bj7tF1/dHWVz1uP1Cm7+M7Fl1k09dpXx3TbR9l/PZv//aLePX1p+uP0qY77a2B/0c1cEd6/x/t2LtZn5AGlvT++Z//+QcO9xBEnchowU/FOQHpBRsLOq6as0BogcOJtHWCf/b8CgRteyvfiXS2nOY1SiWwWVK47X7tc8s76bFtbiRh00r6mn5/L8h51M8LgAQ2glyBPmU0wllCcwLq1imRldxhm9Xvymr6Bf21KdIA/PkWL58lQka/y+s7qKQxuslvCS9pAb1Ed3lPlXIgcwA9o34//vGP30QeBeiefrvyOZ6M8lqXAO+KoJ7GiPckNFw7liVRyLOnN9tn2hd/jbYb1VbPJTrco+2erCyxFtSyYEC0l3QlvRsFVSf+LUgu+JZYuJOhQLn2ZFu7oFAbdwxok/ab6bkuyWx6I/4bybd8I54n0qB+Gk0+6b6LGm4rR5fKi35c0Oj2UP1ISYXPzUNb+nvJVO1qyWdJizaGnrARI76S/rXf+on1T322v+tX/V2SX9JVndf3rv+qnXfe2LpPUVzHq2Oraayni6I7F23dJ9kou+2yT2rjp7ll54crH3817+48u31o/+sbVkbznz5JZpvoe3c7tF3btpv0Puul+/mtgTcauEnvbQy3Bh5pwMmGCYjtzX/2Z3/2BhwzkT0jvbtd0MlRMLtb3B5N2icQYETKNiwwE3AuOBDAnIhC6+n239ZRnZWIri430rtllJRdgZNHdW2k7wTsruQuKDsBKp+f9N567NNTugWiXpu//SdJohyBusBb8C3plQw0XdvZrasrX6N6jewarSmgIwIJWYXwEukl/Q9+8IOX/xBZiJzbN5FJeQT4EF6+yfvee++9jBVBP8SE/9yvzapzSR16ahRWIu0W6KvTbavf3RpNHcjCfU+p9l7Jnzr0nnqrbMrHX8l49cdvo3WQfaJ7LgqYl/Z7gjO/0Rn/BbcdXyuDkSJtR3tS9o6v7WvqUrarMVxypDz6LvJLOvldedUnckjctGH1U9Jb0mFbSnhrsyVfvvtMWnTIggzbxJWNHQZdBFqd2hfIxG/fPS6p494uLpRAO+7rS7soYTtIp5y+7+2hY8rVeteXtvyOaX+/hvRWd7XdK1LmvPHo+c5ZJzm3fZbnd5i3retflxCvnmqntcWOxW17/XXLW9+zsvW6ZZbUe9+FPH2Ivl0dSYpXh83fPLu4QLqb9D7qofvZrYEPaOAmvbdB3Bp4pIGS3q9+9avv/Omf/ukLiOq/TpgFHlegpSB/TzR1gnOFdwH0CQwUEOzkWdLbSd5JdUnyynyKFJ4m/QXN6kFSfwVqGslQvgIEfp8Ajm3uokJlaPus+9RPz8DUSf/tg5LuAsSTfhec2t7mK5kVMEnQtAn1g+7c3up256YR1C6gK6jbSNi2AVJBej5LxIFWkGC+y8tvCCv1+/1cSQx/jVqT/otf/OI7X/jCF14ivJQv0fB9U4nsEnnLE8SiL2Qxouf7ubXrJYWn8UR5EnyJqroivQs91L8Ed69LGhuhVibKMGpp5NNtvqRRDk9wRg5Pe7b+BcptrzbSdrfNGyk9EZSWt2OFchfM2x/a5Wl8ea+kUqJYe5T01KavFhdW99RBfvTrwguEF7uiXuyNqLlySlzXF7lQ4PZtylRGF1x27DmWG6nznvo0UqePs0wPfHPrv/o9LTqtz3o01+zco53Xr5789M4pp/5cP2lb9c8lmiW9XSip7CW962NPPrc22naWdNa/7gJMddCylMM53fLqi9Zeel29dJxYB7Jqt9pZF59Outr2d8zepPdRb9zPbg081cBNep+q6E7w1mtA8PmVr3zlnT/5kz/5EOkt2DkBj4KITmAFDiVJCzIfdYD1dfIvkS2plNB00vedzk6+W+aSzl4XdC/RLOhawHMFtCxjyXB1dQItzbeRzBOIaxvbf6e0J9DovW4fLVg5ke6CsrUTyxMgVb6SDIGxfQnIF6DxzEgi5Rl5tW+RqVEnI2ALwiQg/AXU//CHP3xDNP/93//95b1e6lEWZIB0SGrUPzL85m/+5pvvzkKAAfyU2QgPMjVKKtHgb0lR9Wv6XVRZ8tTthdqjupVAL8At6W3+2pX2WSLWKLTP1bnbiCnPyKFA2wg425vJ50nP+p0SL8F8fUL7dxdbdlyUpFCG7TuVxz2Jmzs2XBxwkaULgEtAtJ/afSOkPldH1OVWYP2Ddl6yVqLBcz+J5fZy6sNuPIzKCO7qjrw9BIw86N530ilH/+YYtL3KWdJrmo5lfzc/eRkzjAf1KTFXxvVP1WF9VP3qyae039aPtc9P5HF97tpI22baym+b+3fngV00sMzWdbp3mvdOBLw+4/RbItryuuii/lae1V3792Sz9ev1b10UuKrD8b11WM8d6X3UO/ezWwMf0MBNem+DuDXwTAOCTyK9f/RHf/SG9DoZOeGf/gqa+qzgqxPkgpkChCsZC1YWuJxAyk78G4XY50sqVqad4FfOBUGPgNc+K/Ct/k6EuaC45OSRDqrvq3QlL1fA+5lsq5OCmNXntk2wRBnoUsJk5AnQ3u/gCtw9AIvnAvWSUbf8Wk5tsqSXSC8nNiMnQP2f//mfX4A6UV6BOxEr7hkhMwJL3s9+9rMv77FSj2RSMkKb+OzRiXSra7fH2g/KaVsKBLs7ovmXUFOvRLvvpJbQkF+CWiIt2bFfOr6557vNRoAdH1z7+SM/56RfoS+QEX3y123QguOS9RJ2baVjrD7gBL7X5rsIsv7L/F2EI02Ju3ZZm+lCWKPatkOfIqGW9HaruXVKOjqmS3q5rx16ErzjBD0qq3JUP6Rzp4QLMSXLLurY15ZFO1wwUUeO6Y6jXcDSVtGZOyQgvl3U6KKW/nDnhdP1yS/bN1tO9VefZroTkd5ntncXIErirsha/WHHT++v7289tdOdM5T9tDhk+dv+JdBry+u/d67oOLRe9epOoLan/q793fF66s+dS01zk95HPXQ/uzXwAQ3cpPc2iFsDzzSwpLcAZ4HiTsjd3ncCK7sSvwClK80nstftvTupO/E6OXYi7US9YKNAqO9Mbtu4PkVkm7+6klQ038q0xPIk+wm8VG+CFu490s+25wQ0lvQ2skd+27SgbG1qyUgB4YKoArlGHahro1ZGCftJFLd20neN5FsW5QDuJcaPZCX6yFZmyufQqffff/8lGsZ7vn5bljqsUzLAFt133333pWhklExoT43u2i5JayN+6EmiyW+3qJoGvZq/hw6pw43Uet9+9J1Y5dRmeN6+LfGtDSzpgfS6xZaylNct2dyjTv5TPm2TeKPrkl6jf9qK48at45WxNqNdKtvJL3iv34n1XuvbexI0F0287pi2H91p4LULCR4O5nNtxkht7dzTtWsTXbzx3W5Pw24E9hTp3cUStxgjk9HrfrJofUJ9GG3u6yNdpKg/sozuIOC3tmJ/lQxdkcolpCvPjuUrMmy6krITsSwh1F/WJ688EvsTQVtZHbtbb6+7E2GJcGXr4mDlu9JPy/J3x/XWtXr1uqTdtq//Po0h5dJned2Fkp37Oi59Rr6b9F71zn3/1sCHNHCT3tsobg0808CJ9ApQJEWnCYpye/prJz8BxNa9pK+fNPDZRv+WQJVgXcl3mvRbdyNrj4DUiZQuMSSNwLdAhfoWlLWNj/RVoHKSwed953LB/6kPTiBx+2T13+cn4rDPF7y0L1Y/PFvS1wOBjBRQLyAaEE96yfESJqNrENc9REY5+venP/3pC0Hj77e//e2XqDLvSUqoidRSpvVRP9Er0hDlhRx7Wq1bRx1PkiD7ofWqs0ZWJUMSYQn9kt72c0GluhRsu2CgHbpA5VZk6jnZTwmNv/UHpIe82mZJL+2QYBrJpX70aT+4Vb3Pl4BKeI1em7eLI463Av4d217vJ8Ou7Nc+kthpd57mTJ3IwF8XUyR5j0hv+xKdSYSNhvegKt+Z7hZodGYfqGPa5Pu55O/hVB1LjjUXZJSTPiMf/eAnd5TT/Pa3pFHCs+8Ne19ir83z1+j+6rzk6UQqm/4Z6V0ft/6tkf4ln+QtqbOs2uRu/z0R9+br2HQcnvyyfdpF40ekl2ddgLWdz7Ynk868LeOkixNOqHzVS8vs2LFvK59jqXlqA4/6kLw36T31zH3v1sBRAzfpvQ3j1sAzDQjSv/zlL79sb3ZCZmICqDnRMwE5gbnSXVDSCIWREoGFk+8SoD3duBNgAdWSVOsqsVnydgLvSyA9bOgKmHR7lnq40qegwMl9V7ULQHzWSLPkZHUgEC24qq4XwPR6iQFlXJFadXwCROp2275EcgGgREHd7F8J2MqkffVkWQ9D6rcxC1qNuBrl5VowDsinLkgsUVoIKu/yUhYn4hLl5a9kArvgmjyc4kxZfsMXssvBVRBfDsCShDU6qN7Vm5G83T4sqZK4SFzJzz2IpFFuZKAdfv90o/wnHasDI8/ajXK5FXcJeSOGSyg9VElCib6R1wOXkMNoL3p0Ycx3nu0n/cnVIlfHr2Oq+iPf6Z1TCZekVN1vGyUl6q2ERvtzsUOia1n6NU5PVn7zS5C9r+773rPv1WKLHgSmf6C/PVSN8rkvgaw/RgbyaztcaxMdA7bb3Qo8kwBjS/oEFxyoz6iwiw/6Bu219r391GvSsUgCeUeO7sDQ32lfS5i4/4zU1d/U/yqDOq9MnQPs5/rc+rjWr3wujNhfS7RrZ92JsXOfdrI+teVVB12AsK8rf8uxLp9fzUmOFeuhbhdmusCx/n9ldCx1kajz2c5pXu+ct/Mz17/zO7/z0rTq7zRHXc3L9/1bA2+RBm7S+xZ19t3Uj6mBL33pS+/84R/+4ZuPwDsBdrJ3Eu1Kbgmt4KgEWTAiuFJM83l9NQGW4Am2BJS7Ul6AvurY8pVnQUvzNdpWwr9ylHBYbonD6qDyt/0FcZZTUKisgm+vFwQUIBRgCB4sU9IoKLoCEwt6VuYFJStXwUx1YRsF3FwLKkt80b2RLkiBZLpgy+hZI8USBhdHjDxyH8JKHZBf/kvQeAZBA6zz/FOf+tQLseAaogfR4JM7yMQz23MiTUZEF9iblnbwW5JBOtpJ2dSJvJQh2SlpMG/tdW25oN8+ahq310pYjYzZJiPeBdwuPiibJMotrbTBd0jtS2Sl36jH97K7ZbwgvUC+5MrxVBLb8a7MPndb+lV6Af8jt2k/lOx5D/m1Q/tQctzxpG59J5d87kTwvVzyoz/sDsLbw9P0w9q9JJc8LLzUT5DW7cv8dWFCmbUfx73vqVePLrggp+8hN6q9ZGh9wfoQ2kR7XKSojup/nGfqOz4q6a0s9sHJv3rP8tcn+Vz76xhfOU/zjGPtNaT30fyjP9QGvNZP6Nv7t/pv2V3wansd8+pCv1Ldn8rsvK9cXeyuTDuv7bN93vniJr2PPNT97NbABzRwk97bIG4NvFYDRHolvU5CEsUldQUNnfwWvHYyOxFSI00LyK1v8+z9RqpKzJTjKnrZSfUEHLwHsG/bu8ovUC1AKimV2BYkKaPPBBYLFC2n0bwClS4ELKh71t8LcFemBTheXxFi+671FriewI9p6b+NhJU8Uo6EkN++O+o2Z/IC3ImAutWT/NWvgL1RD7dKk45tzUR6jfIaaZM0UT+/JcxEeT//+c+/EA4Iyi4wdGFI4N1ofReEOl4EyIJO2lXS4ViU1NeGOy7sD9K7k+Fq/LZvu/CgziU+Lv4go9FxFwF8X5SyJLZGc40kSoiRDaJnX5F3x0lJ75KGEl+Bf8e9bW9briK9HUPrO9SLCxDtUwm9UeYSSqPeHWPajt+ulfSiB/6xgIKe0Ot//ud/vuxGwNa6sOUYUX8uNCgD9UlWS4rtN+qU8NZn+pmt2ox9J6k32ksdPHst6VWHvhJAOcoomZT0dp6o7yjpPPkX79U3VvclfTtOydt+XT+1MjXtiag6D1aXXbQ5yf+M8JKnZNR+5n59SvVw5f9PpLdkuj6ki1Vb3uq685++beW5mm+fpeP57/7u777xsfbJo7noqv33/VsDb4EGbtL7FnTy3cSPqQFJAp8sYnvzaYK6As07qS9J7jVi7sRr/quJdUHBgphT/Z0QT0S44OYKdBR4FUTZHssQtKkf5dkob4F8SWZB35JN9XW6r74k9V6/BgxUJwI1iUfbWj1tuScw+SjNlXySHklKCRB5JHj+lci55Zc0AHeirxApI//qX703euHJsgC0H/3oR+985zvfeYniso0ZeSAdRKes2+fAXQAAIABJREFUs31EPZ/+9KffYduphL3ArSRSkrDkrGNJUlcwZz63vtsnJ+Jsu2pfJ7up/jsG+ykm6uliAbKhWyNB1uF7vegIXUr6aJenONt39InyuIBjhLdbuh1XLnisD+qYqZwne+9ztw7vOEGm9U21d393+33Jn3J6YJfboI10Oa7QzS7USColrLwXDvElHVvo+e+iTuu3DRJP7dLIuVHjjml+S2BcyCC/+qXe9QESU9MbqZZwueNFHda21vdK3P3WtXYhkVv778JUCd6Vz147USbteHcCncrpeNz5QHmWHJ/mqys9rF1Vb1eLnvUpJb3ct99pY18PUvdXc2YXeWxz/X7JrPa942Z1xfPOfear/I8Ib2W9+n2T3rW2+/rWwKUGbtJ7G8etgWcaYFIFkJ4+WeSkdrXK7QR8NeEKkJzQCriRS0BdGXfyfURMBdIlGy1r5VsCudvnthxBk4SjhJF6BG27KGA7BZgLBkruWuZJjwvyLYu/2/4Cr4KrK5K6gFe5zPuaSMUS5QKetb0lKbuFTpCsviGZgsYuKHiarcSJSFm3TbaeAmvus9XSU23/6Z/+6SW6xj+2KvP8Jz/5yQt5cwuzZAdbgOxCjpHLxaISNfuqZAsdOw52PPCsW4qRAx2USGrDyORhSJa5RGT7+UQe7WPrsc5GE43YoFfqN7pHHt/ppY0cACZJV89GNMknKSy4r8zouDa3+ln72LEgKD/ZN+2SNJbgOlaX9NbvVG/tU8qzb21300oySzYlJ+ZTn5JKdgywOOD2ZrcDS3x3IajjC8LrdnsXkLRXCZKySH5LmtG//7pQ5Lv07jagz7twdPIL6zvbV57k7O4Jx6o2Y1908WZ94RV5ar/VF9k/9YMn37RErrak/17/vvNI/dxpLto5zDRr3+u/HYeOUfvUuVPSu/PS6koddLyQpge9tQ+6+HCamy3fsVwfuONhdX71fOtRZkjv1bOdX+7rWwNvuQZu0vuWG8Dd/FdoQOJDpPeP//iPP7Cdt++0dtW7E1kn3IKh04S4pNdJ+ARwlKugpivPkoEFCnt9RcpI5yE7J2DEPWU4AZmtp2DadkoWCgqsq2VWh4KPdl31JuFxseKq/QVKV6CrYKir/tsfJ9CxROMEvNTflRnWRkzrp12wPaJgltv61IdbaxsJLnhr+eTxYCjfR/2Xf/mXN+8aQtAgHER6+ef7ktxDJogJUd7PfOYzL3JBCPnEkWRC+STuXTASvJ7ApARf+5FcGD00DzIo95IEZXD8Kcuj8Wt9JbHcM3LoO6HdLrtb0dkWjkxuM6d++w8dGtU1Co88brn2WUlvSSNtdNGjY6bjmf7suKutIEvfqS750x7VV8d/CY0+4IpY1T90S7XjvaTbPnNBQ9LroVbmR2a2zXOQWsd4bVy5sFE/XUT5LgZJrHfRTcLr9uhub7YfyGufk97FliW9O7Z3/HNtHsrw02CU6Tbw+vBnxPJElk73ah/PFu1qB1u/9quu+/fkH6uP9Vknm6K8lW/nGXcO6Mu1Ya67ELvz6pVeSnqp2+84t/z1peu7OxZ4pm+rf15dVp7qsePvNEegjyW9tZnV69U8c9+/NfCWaOAmvW9JR9/N/BgacLIm0gvpdSISwBaInoDBAk0nUCfYkgKBkM820mozrIeJvUShUbFGBbb5ToZL5HaSLEk4TcwFN/tc4CFg9rlt7PuAJ9K7QHtBo3ps+0sQTu3f9vk+a4FG6/W3oKn6Kiirfgt6CvoXsF3lb1mCYvUjYTRaZSRqAbZlFNyrL+RoxJCyfH+SbczoBAD+ve997yXKK+no53gA/RA1QKHkC8JLlFewSLmNBK2OuXZ775WeJTXqwXY65oy4GRFz+3Aj/B2T2kRtsbpa4idJ8n1L37eVFHmYl8BW2zZqSX63g/vOqNt5tX+IK3rzvdV+2qgRcRcoCp6rP9tRUkP9bWv9A/c9POo0jrnnopdlrv2vD6tdkafvx7og0DzWb7nI1O3dLmzQtm5lxj7Z5qwPtq5uuS95pFzHDmVJqK1PEmt9XSxa2ySPdkd6D1LrYsySlR379b8ehoadsMvC9u8CUOeZ9YXrc5bULREz/zPSSzrz7thBL6dI7JK7k2+tvdVeTdsxW91dkV77Vx0593jfvu9cvD7bsasM2pZtdK4t6e18s+VZTncOtP4TVth+uiK9ncdu0lvN379vDTzUwE16bwO5NfBMAwLvr33ta29Ir5OTkaLTBOakt6vHko8SW8GiE++CkqsJ9UR6G0ET/F+1UYDSybsTKqB0Qc+Cn4KxAu8F4b1u9E5CJ0ESZFaOAqMCJomV4LrvvlKO732e5CowOgGz5vk4pNf+fg3pLWA034LdArhGhExf4Ig+Nhoi6dXmiES6HRkywT9Obv7mN7/58htiTR/xDJJHPg9acospZBDSS4SXtO3fAnTbYt2Uo27tu/a17wVL+Ci744Y8Hpwk8W1UZz+51XHK7x4UdQKwkk7T2m7S7tZgF6+QVfJN+v3cE/mIjrv1ki3h77333otOJcSUxTX6tj3aY21E+y6xrZ3ZXu6VdNoPS2ZbTsfPEpOOTcerZRao11fQDg8ek0zRv71PWZI+tybbRvVNPZBDSK8HrrktWFsvWVZv9k8jb+TrO78uTEhqrdv+Vgbrwe6vSC9yrg9TV/6lXMqgXBaYaBfyue29ZZxIb0kpZV4tUu4CoHI9I72dS0ootRPyPyKtJ5tdf/Ca/FfE11PDr0gvutRfNvKrj7R9O+fYVp6X9OoH9HH7+oz9UZvrAssj0qtOO76fkV7K+73f+z2re/nbPt1x+oGE98WtgbdPAzfpffv6/G7xR9WAwINI75/+6Z++mVScYJxYGgVxchOIO8l2JdcJ0omzp7yeQAn3NtJCuSWLjaI4+S2YtxzTFpgU9PZ5wXPlAJyVhBYguKWzoGZ1ZLTL1fMFSep+gZHpHoFK+2eJZIGnoKdpCspa7/5+jR0ZSd5+P7WnaSrPiUzYN/xVd9pR3y/13VwXBQT+yK5sEF5IGIdWQb4gt3//93//sn3ZaBnlQIT9JBH3PSzr3XfffclHpFJCQfmCTRc1TpGiEuQCeNsvUKW8tovnLkZx38ir4NeIpttPJedGXSwLYun2Y3VkpBVAzRbanqZsu2rzBcyOOYgQOkUuiAw6RSa/gex3jgXRRHpZXCCNfeZhYOSX/OojJGFG4Smn76qqe9q0wNdnkmkXILxWt/ZN/YVlmcd3HknbxZUlNsq3pNdomuNQ+6Fd2JP+hXS+L0y/oCdIot+Gpg/QTSO0bj/X5zQKrR347qwnk/upJO3PRSXtqjqub9K/K3+jtNVF/Rb3XcTht4sh2I3tsf2O9/oI69y/JU+OKcdg/fsp//q0kq4SupXjyhde+V51Imnuws76i9N8VV9iv3Zs6jNPttt7Je2do7Xz6q96tXz9TOVXNx1Hu+jQ+bTpLbf9tLru/MszSO+m3zH/mrnqTnNr4C3QwE1634JOvpv4MTUguHlGekumSlqd4Du5ddIX8BXUlwAUKLUpLaOTnmDqtApv/k7SBfAtp6vg5uvEX7DPbwlVwWB/nwgkINh8BQb+3jbsZN7rAhXlbeRjdSdIOoGKAtWT3K8FFSW9p75bUHgCiQKhAlBBsJFcQTl/JcGkEUBLSrq4QBu4htxyOBVkCxLIN3k5sZl/fqdW4uU9/hpFhbBxyJWHOi2QbV8W7GkzJ8CobRnpNW37DLCLDEb1uu2wY853ct0V0UifZVAu8lOGxEbS1/Jr89Rh/y6x8T1PSJPfljWqCMFCbois/UUfQHoph7zUyTX/T+8ql8B1l0OJiWWpu44vFxO6k6NtWIC/PsiyXGjpGFZH9Kvb39VVyZvkRiJcG0Vv2F5Jr5Fq+4hFGBcDkNf07S8XB/jr+PG3C3Tcpz5sH33zl+slIy4WSHQcc/WfJZclXie/VX+lfrAV/nMtEV/buiJE9WP1IyVS6+tO/uZqujRtCeczP3gqv/7USKwLE8q3C7nk6SLsFelt33Tu6MKvZdXv0GbqLoEmna81rN46liyv7bLd9OEuOFjX9pF1dM7qouzO8Y6zm/ReWex9/9bAhzRwk97bKG4NPNOAxO2K9D7KX9LXyc4J0kiwE6MTLX83Smz+/l1SVQB2miR7TxBRgmBbBAmnlfCS274TeCJnC+wKDKirBwlVP+pDALDEc3V+ApWmKXjdfCdSujJu3QtCH/W/5bfPqhOB95KKllnQuun63izlShzsN6KY/OeZUUbBkv3I/R/84Acv9gYZ+9d//dcXMkc+CK3bmiXY5JMAQBSJSPJfoqB+umhy1Qe1rwJLgaRbfrnWdtWpgJky+m6vY852ejiU24kXMEv8qMvIsAc8Qeb9V6Dr+FDn2nLbbn1+h7ULPBJx7cLPSjV67T3aQ5slRO6gUN8SBAG/ciKj7/QW0C/oL+FAHsmAxIvyBe/rz9YnlVhSjoTWbeKkX9JkFN6IvdvV/auOJbDIQLlEeiWIlIktunDhllKJsrZo29WHBJj0kl5Pi/aTScpLXhcLSsDW96ytn8hQ7cT8LhK484ByfGd766hvO80LV6S3uj/5JMfMyR/Vv9vGK7lWvvqz6mPnF+1jbbrjrf5w7dr+aR80r+3TDly0scySbefijvudUyr/aY7a10+u5qTKu7LXL65vo86b9D6age9ntwY+oIGb9N4GcWvgmQY+Duk9TeqdeJ1kJXkCReo0yiWA2b8C1Cv5nSx3Fb3AdQmez7oyrrydjAueCpJXFtvfNi+wKsCS3LjiLvFfOU+g7KSHXSkvGKz+CuI+Cul9BvpK/FY+8hqlKxFumScwVP1JrEzX7ZWkA9SxBZR0EFMIruVbN+mMmEF+v/vd7755FxoC4AE7lt1t1JQJMPdd14JJfkvqV+/qos8L7rQpQGPf5bTPBLueriuBd7eEOjJqK/kqWSGN238lzhIqiTUnUfO726U7RpSDsqxDGSVpku4C7EYN+Y0eaEs/VeP7ihJOP2sDKbJeyT7yF/BL0Dp+kMt+cHxvZJvn6ow09mtls48dqy2zPscFGf6im45Fx5gRcYm824vdpuwigGTa7dT8xS6NJEt63eaurdoWibN2p73on+x/iS/jxGjzyS5LWjuuvV9/Ul+6+q9/cJGCflZf6KP1W7592XH16LfzC2lK4j6Kf1aOJc6P5s/TuN9FgPV3lbXvzTt22wZ/a+eO1faz9rrzzPpmy9J37NxRv9s+OfW/bWqkd/W0fbG+vuN162hbbtL7yALvZ7cGPqCBm/TeBnFr4JkGBLnPIr0lLgX1BSo78QogBGmNZjBhOtE/IlePni1A38n6ikxKOppeANP2GA0RWJRUNP3VpC1YsT7zC3zc3viLJL3Kqa4W1LfuEyF+ZD+nvje9xGUJb/uzAPUEtIygSTB9r7LAlIgY5ICtm4B526t9QXgB+3xT9t/+7d9e3kHlH1FePw/DX0gA9fjOKYSYg6uMyFG39itJXFLftvPbRR91UVIg6OwWWp573+hcbcbFEvUuaJZkamftM3TVbd88o02+L+u7pBInCZh2InHv+6qSTsoy2rh2xDNPh+YZdTZibYTVe7Tdd4UhvtTXg5dqa/YDpGmjk9q5+vfbxvaF7eU59qIujFrtGJA4uQBjBF6Cav2Up+681/Z3S7PtIo+ReH5bB39537pE3zyOkxIh+0774pnRYMebxJc2S3p7OvraZn11/SzllcA88v+dD7RR2sYYo90eaFWba/k7ntYXma8Eq6SytlA5qxPK9Lrtan9e+cBnpPeqbP2X/VvZliw6dzrm9D3Kt2O+/l39kHbbRr4l+KsHdypdkWD9kc/r2/V51l0Z/O2i3Ml3aAc36b2yvvv+rYEPaeAmvbdR3Bp4poFnpLekxUnce6dIS8lVQZjgWRDvdYHRAqiNJC8x5bmRhgK/E9gpQDFPJ/0CO4HEbgdTPoGJwPdKx8pfUlI5/Q7padJfwNQ6bEu3L58A2ILGAiJBxdZ9AodX7TulVQ511Hac+rdyNy/5un3TdxkFtfYdkV62gUJe3MJrGg9UgsAS4f3+97//ko5yOZwKwgzB4p9RQfJQDlt/Pa25izb0ecFgx8fKr4yNvC2BKMldwuZuCPvZcpCXfEZOybcLKy2r45YyfT/UPAXSBbi0zTHeBQj7hXIbbdS+bBN/1Rdpu4BAW4z0SdCoG0LElvN+3qYHLpVYSkDXrryWYCGH/saFAhcV9p3ptt98tkM7oXzJdEma/W393crbeiTApHN7PvX6jiX3sWnvUa826Fh00WB3CiiPOq0P8D1a/I7f9+V5iRb5d7v2Lt7t2Nan1z9rA2ub3Pd72bapi0fKX8L2yL8qf9twRebqi/hdsr2+sm28qv/kc+tPN5+2ZT7nIf/6vIuB7ff/j72/27ltSa6637oD47Lxt8vYhktBgJCQkBAcICSMsS24ATAGm69b5AAJIYxR+aNcWBYX8G63qf1b+19R/ZlzFe/mhNWnNPWM0Xv2zMjIyMjWIrLnaIBJ3den3znIP/EdXdOqu8qq7841qNz3M19bH/PUj6e2GlQm99XZS3o/sr73+quBH9LAS3pfo3g18CUNAMdPmd4vPfs5EAEwA+y2QgHaa7fE94lAAbUFUNosIC1ouGDJon/BLPnaxyfAUiCrHQt4QcEFDbde/S7p9U5bift97gmMuUYv5Lnj0T5XbyX9nyO9wOzn7OASjoIb41tiWBmfgO0lXQPIk6Okl+3s+ZGj/V8ZJ9xqd4RiAH7Z3j/+4z/+9FdmcfXtOwK7Z4B9vy074mu82KJ3NCcDsqh/7bt5BUACrzerxY5lY5v5JVOzjNXpiEtB8bXPtdXtx82uFqxOboGZzpfaPrl2v4dn9aCmEpx9tn272daOkUzt6jS+CF+zvbZ1k18wCXlgMwgbor06vL9c8r7PTq2+AYmO03Qnw+/9YTsC9Kn2WrC/egVUbhkHS+26rffGQPvasxXYeCGFK0e//ADioE9XnvZbpp/N7h69yoYjzg1Yri2ylLRdH6TcZLIt13hNLw6h67yuX6rtfeR/6j9Kxi7p/eh5c7SyX2L6Od/3JdLb+0+f6z9KTtv3Bi8u6aWvmzG+rwKwDztlEN/aR9cZPktApfeqW/Vcn1abuutXdV1fZh256/RLer8OCnvLvBr4pIGX9L6G8GrgSxr4HOm9pOqSqAuyL2EBuieDd/iA613re5dXTmQDWdz9Lq5b2AFS4MFi3YX2kl7AXP03Un7Bk0V+cjSrhfRU7oLwXQdQfbawqxOA/ig7cMlUAYM6n/paAFWwpa//J0jvk55tX6uO2qenPlwbQjJtjzXG0+Hqd1Lwyg1ELZBQu5iO/8t/+S+ffpJI28v8Lpt4M1ruj/Tufd79XJE5cElvSc0dJ+N7CSzQSR+CCqsbsastjxSO9NhR0IyosfQswtIA0e6NYPiZovVLNly5ysq+2Zl+NVC1ew6vmqzT/+4LJtTGp0Ok2zZeWebJNnlsAUaS6XnltyVdMMBc6tZg9zpH198FQfzkFN0hvfs+WZ1k3Dk1Geh4f1eWDSOhXklApvlPfm3fq4vWz94Q7snEDvklzyIuN6igPuOuTvOcnvhWBNXf6a/vFre+S3rpYzLtHztAqs1fdlwZunawK3N7Y7MxWh9l/1enem5A5iP/cYNq9Q0fEc5bV32258n5paDfl0gv+T5ag/93SG93ZbCRkl52KJjWYBafSb/mT31uddB16YmU81nW5erraS2+a2XthR22/dn+S3o/sp73+quBH9LAS3pfo3g18CUNlPT+1m/91lfR/j0HKF6iUmJYUHcXyUaFL/kqWQO2Gu0FqLp43kWVXE+L866JRF+go/xdaEscBiSAuxJjQAb4AASftogiPRdIACkjIAVqBZYlGhdAkB9pRmJLPNVVQHNBqu9P+nvSWfWl/j6rLXovAasOr0zsRJvqfOpXM3Fsd6B65GFEZGRmpGKgeoB6P1G0LO8AlNNvvTsqcLJ293l1O63Z1luAbm3Jhq0sIolEbSx2Tea4cwboH0h0ONXqWBv75zeA1SlYxNae5s7q70FAT3ONbGujGcPVt/YbdHkC0Gt/1xFvoNnzk7cAGohmV4jtiOi2km88ndq8cWp5O0JcW9n91FS37yLQq2OBiyf7koWWiZVlvAGIyY2ACwSw0cmPhI2YI8BkXLurv9szzY3OB/aFOJNBtnvtb3v+9CMgoo3dWxa489j7x8aTvGxTEGKy69Ou2SngFQDbm++ZAvXJ2kB8J7N5sr/NDF9yWD/UwOiumzs9/IufvX7hyvPRutNyLVNCW392r9+glTq6LvV5n2+m8sprLPmprm8l1jewa07xSchlA69IrTZl5xvMMnfYScdiz2382e364nUJ5QVO7np5fbD+mTdsgx/4SPfspvZSP7brf+tv/a0f+C3utvU0Ju+1VwPfYA28pPcbPPhv17+mBj5HegH+Ll4F4E9NlIiWMDwBmpJBbXQB9I6bNp/I6iW+lbXZhtahzEjDjYSXgCG+wJpFHei/ZP2SRyB319t/4ENbQM6VsaDpSX/A9JdIL2Cj3wWpV+YCwCfdVo77bMcTaVD+ifSqvzq/bd4xB5D9BRj9fJFMma2l3/ve9z5lDFcP4C4LaDwL8vymrO34yIgxBATXLjKoTaT3Zq3UX9I42xZU8hvAsodrw9ZaOn0Cmuym89RYXxtFMmQIzV1AWsbwEoCVQ4jJsDLk094dQ30e+drz285qPqx/ss7mkHslU5N5wYseGkVHCFx9EIK+Mkiv+d36tWF7uOzunYerG3mkH4EArzaYU0/zczpQd/0SPe7eiO36h0Dp6/qnzQYE7JhZe4Ik2kbwV1cP5jLfBV1mb6tntt55ecdedru7LNSFJPV5Y9F6LtFCzJE0hL1k564rJanV812LLuF9ut+6zRs+5qPn64PqS28mt/02b+r/nuYW/9V1jx3uGltZPeZqn6G3a+ddTz8aY2X4UqeDdx26a5Lxqlwd947nXUvu2D3ptWvI7r+k92sCubfYq4F3e/NrA68GvqyBLTJbXPZO7830Fmy0pru4fwRS7iJ/QUVJZBdpwELWDDgpWSP3E9Aqcbpyl6gt2wTQIzXNDpf09r1KAAQYrQwFJGQk9wVAni95KfjTZokMUOBa+1PgtPsl/ZXxjl9J8wWsT+NSMHmBy43Ut+wdv2bq2h+yNhOwdp70ZIxWdgRi31fWttkR3l1HPhyis/K2bRr7kYERARnh1YU8qBdpnCxrwxbYfff+MdK7Nro9VzsFm7vmFFtEyvbs2qR2L9gsKWfLDQiwVduQVx64bRa0/SvxLDGg/9klgv+RXwDY155s4/Sx5ybT5p6DwlaHrFTb3nPL4MsoI5zNXGrfXJMNRq7Mx2bAtDE9NADFRtTV94/Z32xGP1ZP678Ehu1oT73mzOys25P3ecEadjN5jJt5tWdX74IGCyQgXnYTlLjL5NMRooo4T/8IEdk7ngIFtiCzpf1FoEuoOl/ZuHr5PsTN+PBn/ydI70frUvXRtYKMTwGcp5XU3Lh+3fh2vaOna6/VHx+ofWNpTep83XOCwmwA8W2g4Wl9IIM5Zx0WvNPe0zrPt/BHJcX8VUk7O+ga9uTr7xqn3pf0Plnee+3VwKMG3kzvaxivBr6kgc+R3rtQXeJUQNyyFu17uvEFOCV9T+TKIvq0sK48UPZRH4EBC38BKlBemWTelLN4AxN9Zp9v/y6AAYoRika6J/Mlw8BxQU5BwwVFBSX3M4D6pJuS4+qmBPaS2T5TO3gCNQW47fPtb7/rW+VtpvwJEK7uATckbuRWZtDJzd6ZtJV4ZZAo21NXz+oY4d1/ZEU2dm3LlCKZbFKZffe7qsjZ5C/pBUbpBIHSXjNryIF2Svg9j8DK+FdG2WIE3OFOe7bvjRagA7L6WHBa+7KFmP03sGE+dc4iyOvTiNrqGuHaf5lz5K+AefrbePnt3mbZJ5uTj/f5kr8SgAZbBA2aIasOSniQw5JkRHJ9tz1UW+Y5v2VnQYkCsrKyszX93fe+Kz39zWb1kU3NRlbvdDedsWHvvtsKu3sjxiVA5DC+DmqrX7zzD8Ft5nj1sD3zvz6y/uG2v/4Lzqxv166f/BVbKol88he9b137qNyuf2n9KiG+fs73G+TrGsCPk+XO/ydC2j50PbDe0V2DCfpx17en+tmm9YdM1rYG9e56RWfsh621HWXIdMezY1mf0rb6+SW9TzPivfZq4FEDL+l9DePVwJc08CXSCzRc4mlxe1q4AIFGki1kzUTI5H5EarXx1PZHpK7yAMIFYUDJrjlc5wkIA8qTF1Ar6d19hKLAofoCUPx9AhHA05N+tH0J6AV/d4yfyHCvKW/sC9RuW5+zH6T0kp6OV/t8Se/nAO7uNdNdvapz47YytmuOUI3k7u/I75/+6Z9+tXV0BGXjvft913X1Drwt87j3eW1nrX3LoiEA+7u+j3AgttObLCa5BHXo42ZT6f8j0lug3TFT3/pk6yl9TQ4Zy/Wzc1FmGvkBgNk/gn4zPQgNvcumCh5cwKo+pF62cvWMxO67w8IQS1ms1cXuJ4+x7HZl7e1eM8TrT8k9/TVgo+/aIGvneIloba2HaLG7kmSyIwVk23Xj1ECY+nbNe+bI6+TZMz19Gile/bPV6dN7mN32zRZmyyX/yGpJ79VRiR77XXnb/c0LmV52afyq6927pHfXlJ3M9Fc91iea93f+9/qdG8bsytJy+tE5ZvzIUl/45D/JcMvrc/tUH1v//eRva3MNAjW4Uv901x+y8reXlNIDktygrN0AJez10+aLcq3raZ7dtYjv4vu+NK4v6a3238+vBj6rgZf0vgbyauBLGvi6pLf1FBj1ehfzLmp3YVMOcfwcqQVELji7BPKJ6JW4PhHFRs2BCNH1fQfKCt5EsPes7ZHqmQwFcU5eBSqegNrnCG233z6NI1lKOgvirs6QHHUB/sBPAwIt+1H9l/QW0NBZASF5OqZX3o4mv9mMAAAgAElEQVTrR6SXHoFAP7+y8RrZ/V//6399eo/3z//8z7/ahrl6R5L8VAqysOsjzSMRy7zJmhpLZGhtyYIgV8r66wRpJIZeO+5s3hbm3ev2ZgRpujU+xove/JWxlXEBfsmJ9CJa+r9yMnWIUO1ePeaPfpQsr+4dTtXnzEFAXTCiYHhjs8DD+vBjP/ZjXwUsant8h+29fuKm28d3T8ZZ8Gw68zNVAlL1VfQG0APuMrJXf/f1ggbsVu897IwPMS7I/q4jid4jnixrb22zTYS3QQbZ+7W3+gQanOzdrLzxMfcWyFGX+Swgsr5ru/2qzzC/n0jv+uhQNu2V5PNNdFoiKojUnT5P/vz6k+vDr1+668/1mbf8R/PrktWPCO8NeFyyub53bWsAgC1+jkzXR5kfXWv4kO54anvmUUlv27MzxfxeeX6BT7k6ZGOfI730YhfCR6S743WDHuzwJb1fQnDv/VcDX2ngJb2vMbwa+JIGLIwfvdP7uUX5ZrIuqChYv6AGESgBArLdu+/0liDuuWZye++CDwvqlWHfm6G4oMkBMwD0JVtr/3ML+soXpHQsLsHsPXrUvwv2qldA+9YN5D7Jp/5Lep8yBrftJwD1NLZAy+fGvYTkyVaewFxtrNt5d93BUvt5ou9+97ufCMLI7AjCPtvqDPgDcCO72+q57CObMD4NctD19IQQrTxwN1IiE+IgLX2QKRMAqU05vdn25sl3Sa950l0J6ryAsQSjmaIFBPwu7J6V1VanMSvpLXCmr92frnfyMIKN+AgWrOz6sDbY2fq1cdhzsr0jZshj53+DDWtLprd+w+FlJb2yv5OLrku6G5RCGEvc+RV9ZW/0YBwEC2of5Kh98S+TG1H0zvjkkg3f2LCfXUcM6VqWfvfonA0iKoIb9Gj7NV+gb/o72dTVTK45Xj/kvvZlrunTnBDU4RuvT9ef7vLpGsAPkNl4d9w7JtdvXh/+5Fc/WhM7tp1D5sV97q53d620PnZelQh/tF5qp6ezC17Upp/mpmvGgR97Wm/4KKTX3F0whE11PPg/9rMyva//fE4DiHdt2XOIddfn6njPvKT3I2t9r78a+CENvKT3NYpXA1/SgEXycwdZXbJpsS6Y6gKuvAX+ghr3C0ABgwJUB3W0vd5HCp+I2K51Ub71u9/6AIO163251QG06y+AV1J6F38AooDilikgfBon+isAv3q+IK+6KCgqkO0z+lw56aTjd8fgqT7A1PO1jydwesftqS+ea799BqQQLAGGbWv+/d///U8k4tvf/vYnUjXCO7K1f0DdyNQ+L+O4ciO9+4eoyuav/tmDzP0TSFxfGiTxHiobluFbnciKd2L9trCDrBA2GUh6RLSAzv7kyBMAl9FEsJFeOihpVrbzxLztWK8uJNTv6Kqn40HGkdo9vz7rj9/RnS52f/8bBKj/APb7qoRxXta4JHdlexBUbZYdFWDLlJmrZPacbec3oyfzaWxXNzn3LEK4caUrJG917rqxW9ndE5CRfbVNe/X2XV9tmyt7dtf8/FlPEG8mFRHpHNt95Mac6Pj7SSNZvZJgAQP1XtIrcFPbMbcEp2qfT/Z7yW1l52ue/MrXKaef93n9Ecxoua4Vxry+7qO1dvI8rQNPfegaYUz5cQEU6wY/xS90x0cDhm27a445ZezYi6DNgoGVh7yfI718hjWr64vPdNqdEsas7b2k9yOLeq+/GnjUwEt6X8N4NfA5DVigttj90i/90g+c3myh3vMFfSXAT8DgLlpAgYwCAvk5wtcFsO1d4vUUIbbAi3RbfC20gLl+kfeJVAEObRe4LQAqoCyRe+pj79+xUSdZC/ouIfSstvdss4iI4BO4azuIe0/jvQC0Oqot9CCvp2eMdZ9vny5BV7frtpdfMkIXI7EjrJN9W2333AjVft91zy7LO53YHrvxKDB0cJXDq9goGQU+Jr/ToDvWa1e2GdFB8BCKkbLVt3ZX39qwLRSJth0WiUIsu5NBNrbbDru9uTajH95Z3z2BnBIhZA+BucEEhGrXm2GaLqZT75HeoAwiZfz311ZNc2LXFpyQDV6mfXI76GqAmM7JLHuISO73lxGCBiWAc68H+H7nEBJeAlkiKAsr6NAs+57xnrisPFmMdzN17HB9kmWf7SLePQRt/UPme2iY8TJPvEO+dpDl1b22FhDY9RIN42S8pxfZ5wYuZJldQ05LaFbXUyZydSJNflLpEl/vL68+ZLsBk+rR2NVXslNzoePa9eL6na4r2rg+uP6pmcq7Dt01oT7V+OiTIM2VrfbXdVNdC8I1AGQOqlfwTFCCDZjrHeduKRd0uITU+PK3dr743vXeON/1pfrrvOu6WTtsmTsWa/ev//W//kkHXV98r87vs+/3VwPfQA28pPcbOOhvl38EDQABW5BupvcCBNVacEv6ngjPJXcFjF1sPyJ2FtMu+rum/f1FHsjasuQrIL8yfSR3+/oEqBBrYBxYKHAha4ej7QOwBQ0XFFncb5amunevuum4XlByvyMmto8CNk/gsQBlbXwucLGyT6S3dTyR3uoQCbxZyCsHYjDCO/K7LbyeGTnbdXUVCK7MTsH1bqms/tUlncmMNJDivU3AcGXociDUCbVIL6CvDcR615Fi74p3bmizgQHkqltP6R1BJHuBd0meep8yvba/Vh8bM++W3oy3cUGkzPO1gaCUQG6sbOldgALINjds6aV3NjcytXsLbugfUN3+X5B+XaMsNLll0i5pVycyZ6w3TrWJ6ont14+WjMx3+b+yCIzPsxvkXn+RHv0Q1FhG0G89O116meP7TiVfUflljldWkOWO683Ieh6p/mgtEDSsHbCfkfrJ8/+G9JoL/l5iRE93LXvy+7fsl8qsfANBTzpQR9fM61c/IomrH+luILfzWL2rY+M3XZr3AjH8XevY3BGwMm9qW/TpJ8W6dptTd801h7re2t1gjnZNvmvak75f0ns91vv91cBnNfCS3tdAXg18SQNbfLbwNdPrmbvAWbwKNAsourjdaGwXuQJx15+Ay63vgoc+cxdh4KLtFnA8ASSLcv+W9F55ZDpb10fAqzqrbLfOyihbDXRcEPVEhDy/src/xrUADXgr6N59hF7Z2tEFatculC3xegKgFwCW0JHho/Fbfbu3bC/ANhK07OHkG4EaqdhhVg5OQg6RxT0/wvvjP/7jn8rbDm+7HwIyWdaXXUc0ug0VwJxMsigruzIOt1rb7EV2D4nT7oDoPk8WbbO/gsm1s/o/R3rpsmD32jJQeuem8bzbd5EXxH71FYQbh/Xb4WKITzPUSPCID3Jnm/mI6P4hiPS578ZFltlW5ptFkgHngz6aw37Sh23SFdJbO99nGfRmvgR+ah+uGWe2atxk5ibfCCuiSl76RXrXT7sK6IGsk2s6Y78CgdPtJcnkYBveJe+OgfqvG3TyXElvM7TIsbGzfrAbPqmnUP+/Ib3rz+q85PcjP3ftoD7t+idzUxtPpKw7Xfp8P9d/NshHJ7dduu161iCrwMyeX/vq33N0OX1oa/bAV2nzBq1WJ7uqTvyklmCPoKBxbTtst3ODfO7xM0+6fhqblX8zvU9W+l57NfCogZf0vobxauBLGkB6v/Od7/zA9uYCa8DiElPAuyDjAtCnBa7lS3oLkgqULogBRJppLfku2SMzIP9E4p6ufaS3gpWPSOUFSi1X4g5IASg3i45MfURKXAc09LEZANfan5Lefbb1DbAHqJCxS04/17/2Vabi6vIGBi450V63+wLMHatlB/deKTK6w6tGcEcCBvZ2ffeX+ZXRkpkb0PdbsdtaiwCwe23bbouY+O4dXdubyYdosEdEdu3JCm/cZFHXH6B0ZGByesfVe8FIIlJBPwWhdFqb6NjuM+Lc8fxcAKOZugJ2pAbRA8pt10YaR+i6BZNOkL7dW5+XiV9bDhTbfXWtDOK7Mt1aTY/KTkZ1I5z6fANHK2srMJsyb0ogGjziB9XFVvaXLMZ4ZWdf7KN+yHiub7Ymq2uyICH049TtvufbeeC96PW5J5lvLvRficU+ywyaGw1M8Bv0V2LJ39g+zm/QVTPa+mWtmNwlveRlX/WJ1oNLOFtGn+ojXRN8uDbe5z+nH36Jv6t/7di3/o6L+VP5n/w/Ga4/b1lkl6/m88jYgEzlsQugWXwHwDkNvYGx9pmPq32UlFsfusY/6aoylih37MytPr9rL+n9EoJ7778a+EoDL+l9jeHVwOc0UHAw0vubv/mbP7AlFam0EBX4AAAXkBQcX3JTsgQgXbBywbXFsNcLIG+dd9EswAEi6OQJFF2A1HY977lL0q+u3aer1oWE9N4lvU9k8xJggNN1zzQgUSCmPXoSpGhWR0btifQWFDWTW1m1B2g9kSzt33vsAmEryLo2NzlHaEcGtlV273hODyNPu7fPe7dx4M6hRIDevv/cz/3cJ4Lpp4qure07QubgIRm0Af4RFiC04B7xQtKQJNueV28BsVOU/RxNDyUyvrIttbm7fZX8tqqSDRG/NlL7fLLRjoXPwPfdDrnne0CRbK8gwwXLDnDaOPkt3vXRVnP1lQDSp23PK4MU81V0zzaRNts8+bw9uzLka1/3DB0qz6b3XV1IPxsmi7pnV8acDVSekQ9Z1s5Lc3L2ICjgHd/Oa7Ijvcg63c72+09f+Dh97NbYSwhLei8po4vukOiWX/bVrPR0hXRpF3m+PuvrkN6uTXct4afvmnD9/11DSsaUrV+9QcWnNZA/aNuuqasZ/tuP1SmTTH+CCc3KklVAjB3vmWX/56MclMfv0P92yUyWS3r1uaQX8e08rj24ftf/6oqM2vP94oquwS/pvaji/f5q4EMNvKT3NY5XA5/TQEnv00FWFwh/nboKrEq2Sm4sliWdlyAjV4A8Iub6BURdKH2+pLOkd2Vs76zMFxheUFBiWgLypKtLKloGML7PXaILINAl3bX/BR+TvyCzYLoArmOJWOyaSHy37BbIFMQ10k++jvnnggIlEyUUVx/tb+ve895LG/H9oz/6o09Z3hGNgbWRVSfiIo6I9OpcmZ/5mZ/5BAgdyGNMqtsBxOnC1mjEbnV695aN0CPitWearfU7rKu/GeGBU5ng3QOGzQ9ZnL53aay63ZH8MsBI0dVvbaIkUD+M99P2XNnGlelPFk1u95Cv6Vg/n0jvdLM29tzGcPJuPBwsJkvKnulXZhcRLKmno8kj8HGJG9tf230WKWEvdFzf1EzyDfQgvSWDMt3ILfK777PPSyTXpjHdfZltwRrzb22s/+sjne0aIjnZ7EowrvqtPyU13Rrr/uouWb+y7r5gjLkl+MCPsDWEduVker37jfR2fmu7/ubKby3oONXOBJae6jDWvWetKZGs/Jcc3jXrro8N+j35eQdZXb+m/e60EAi52f6P1qvVuZ0GSG8Jp2AK+1g76tfHycvnfbS9mb+pbSPd7VNttnooUb/9MKYv6b1W9X5/NfChBl7S+xrHq4EvaQA4/OVf/uVv/bN/9s++OgDIQnUX+gLoEkDtfBS17WIKhDbbVdJaIFKCLMLtWkHNXVhvfQWowI33Mz96FnDTz9vfkvYSQ+U+ylR8REKeiGOJSEEfYN0gALJzQe4FIG3H+CMSwAeQCqT4ewnA5+xL2eq+5bX9EekFfNjUrWfv7w447V1eWd5teZ7s3hcdsJcR9ZNAIwkjmiNX3V669poRFGiZnSE7K1NyU6DsgBiAce2MfOsf0isLafv3ZLDVFsFt0MF8AT5r2zcoUhIrqANcXj1rw3wqwGdX7KA69K4e0gbce+/UNlukl16NI10ivcZruto/76jSk3EHzIH0te8aAN6+kr2k9ykjtvpLCvR9f69u9n26kE3t+E/fbMzYIqIIJl+z9pzYrE4k3MFVAgEyfHce7/50MVuezpB17/U2Ky/rXxuwrb5BlV2z7ZndI5L06Hv97xOxrg2VoK5/xt47p8YYafo6pLe+yDgYr31/Wh8+8lclXey0snSe0eFdH+74dCfG01pp3nS9a5+sH3Sz/iC9Pl8fWxm85mELubLeFReQ6RpfOW13F/jo3DHf6L3Bhvqnjkd1X33XZ7XM6nxJ75cQ3Hv/1cBXGnhJ72sMrwa+pAEL+6/+6q9+65//83/+1U+L7PpHZM8i3Qixz13MLJoAERBiES2x8lxBpkOAgN9mjXbtcweJkP8uqAVHT88XgBR000XJXzPFu37BQ0lvwYwxaZ3q7XgVwJRUK+t3NPd9bSG97j+R6Laz9oHzbhl9IuuVpaDm2tdTP6/synyO9DagQJ4LHJGuZXlHfJElhyMtEynz62dSVtcyIEiCg4TIVGLZE053HyGY3ayN9QvBY48OV2LjI3Lsos/s2ckwm169A8jGA6EqKDa+gCciWXv0WXveJ24whH2vvvWj9QLxxqtBJtk4hEzfjf/qWqDBe8nekTaOggnAsgwvve/ZbcedzLPr6WYBDP8K/Ns/xE6/zHtkGBFE7MixvtqqrgyiVGJYMqwvSC9SLCPmHVwk2nhOF3YT0Cm/pE6Z1ulxdj27qf11Luu/TPclvU5y3jPTj2BMt8UaB2R0/ZzeNx/MCX6FLfPNvsu821HgPn+vj76bx0+kl/8s0WT/16fUf9T/aB9pvaRX2Sf/ZV3wtz70ifCyGfesTbVD/q3rQuV9In7tawMFxvKS3q47bAQBNabN4k8mQTv29dGaM7vWzyfy2tO7O2f0qxli48qm+Jrq664lL+m9Gnm/vxr4rAZe0vsayKuBr6uBX/iFX/jWv/pX/+qrn3YpCFHHFu++JzhwVOBTomKRA6r3fQs2Iisb0Qh/QVJJlgyD9oFKQKMZHcCqoIX8JdTuFwhdEFLA/RQNvyThRvqBlhLvSwDbxpWpfbjkna79nSx3++sd+9t2SRVg2n7ufkH6zSQXfF6wpq3bp+rI9tn2gd1tbIGuC6Jl1GZP3/ve9771Z3/2Z58ydU7jXQbM7+M6CXkAbyDt29/+9idQr18AO0JLz2zFFtvJ4t047SOqyA+Q6525XZc1Qwr3bDOhzUwCmNPB+j/CzsYFkDrHCkpXz+6VlO67uVPi0rHqmAL8APaeRdq9Z9zt3sqxGWDa/Nwzq8PW3M55spvT5O47tnu/19Zv2c7phv5LRkoi+STjcedGSRvfwRZlsQWDBPNK+EoAjItyyPZkHGnvb+iWuHZcJ8++23YqA6cf+2ts9llwwdyaDIgqcj+787wMPBnNzf7O8J6brPRNZw2kXT2u3o5j7UdA0BZeu2pWx+aiw+V6erWgln6V9F7/hyzVfyNUn1tH6m/N37t+mB/1sWTrGHqenpUnm6ApO31aa7pG1BeURFpnbgDDGQAriwyv7MZRBt36awty/augCf+1vw2MaLeBPfKyhY/W0V3fcx2nrq+u1z8JVtQ//Y2/8Tc+1cG/VS93vb3r3fv91cA3TAMv6f2GDfjb3R9RA41q//zP//y3fvu3f/sHSC8CWRBRoIkA9z2/gkOARzsyZHtu5e5PdVzCakEtmAJQtgh6X/KJVFp0L3honwuAnhZQi2/JYskc+e791mtxv3VdsHCfubJ91EdgDLgBwi8ofJK1+na/47trxrgRfyS0IKU20nH7HDBBSkrkKsfdKUCHtucNtI30LkMoSzV5lymTcUS0dn0A+yd+4ic+AXskSob72q0Agv57/1AgYM8h2cjl6rjkRWbRdsSV3bXVt+cB3RKb6WDlBl67O4K+gFREzdjsuqzenpfxYRsla2sD4ARugUtkds8jvTKVPcjLlnjjp4/k0z9AukGMjQuCi/gis3QuI7+29299U9eeQVBr661rekHAGxDa9emuGUoEpfpuIEgbCDM76FZgevDc7M32+jsn+LHaNHJaYkEX5rnAoa3ye34y+Iku/g1hVN6p0uomT+f36il5btCGj2NTe962WbqrHa5eBNzYsTmHc20MEDQ2z+91TC9Zqi6Vbxl+re/Gl0jpS/2OudBy3nn9SBa+0m6D1rd6bG8umTc++8vW6K26RUDrV80v663giLmgPjsRFnRRd3dakHvj0CATf1+yj9w6CNDcNp+69nXs+JI7Ll3H4AB+yXqintnG3/ybf/PT15f0Xu2+318N/JAGXtL7GsWrgS9pwCKP9NryaKG3SN0FCUixEMtcFBTapuleM3QAVUmRxQ+o6UFBuyaibiHf9wIr4EOfgY4Co0vUtPXR4v10nU6ADCBXXdq7ZM51fW5moMCq5UqygblLspEuugCengjnR/2pzC0DFAM7Je8+N5CAaHzO7vrcBYTsau1d0ku/DvfZic37v+/bDjt7GUlzwM8FZsuc/uRP/uQnoI0cya7Jgk13tnhO3/oP/CG2u742AUg6aDYGkS3QU2719GeSkBFjhxyzEeS4320RRnCnHwGBtT0iVECtjuofOWowyRggvZNN8ADZWtvNFHV+skcnOBs32VP1Ia21KdvQ1w4SNvC+z9N5t4/vc/+Zh30/nR0hp/rZgI8xQfZXp0CAa8ZHwMJ9W0fre/RHWTo2h8gJyPOL/Umr3eP/2CoCa/s+Xz078v7m9UElvfwVnbH5En07HpAkZJoeStpkD/UPcdS/7iJogGL93Dw119hWAwF80CW8H/mXu07te+2tc5COkMZLusxp9mU8rR3+2gVCj5V/zzSoyxdXf9q/pFfZri/03yBISbdgEDtdHxc00l639ev/DVZrg99iXxtnpHfPsk1zgBxdq8yh+rurv/rHrsvsc3bxt//23/70tfPRWvm0vn1u3XnvvRr4v1wDL+n9v3yA3+79/1ED2958M70W3S5IJb/dntqotYWuYE1mrQudxddCfTNRJa2rE8G2CG7x7batEpRmr4Awi2T787RwAjnIOmJWOVem1++CjwR8boiqM+W0TTclxoBbSWlJI9IL4HyO9K7+grRLHgq8AKoCRzoFQC44Vf/tV/v3BGC1u7/NfBiL/fW7pX/yJ3/y1XZ5WddlfQfWkBy6Wl0DgT/+4z/+FendvZX1X9ZjYGtEAqkEbgV0jE1Jif7LushitH3PVweIqP72wKMC/ydyOhkRILpCuvfXu53uXdLbIJN5WXK9+95Dnlz7jpitnIOWmhmiK+O+QIN3XveMOdqTa4H+/d3zAheyhd7vJc9k3dj0nVfAu3OSXCsLtDcQRQbjibia5+ZHAxvevxYEMV6TdbIX7LdftYP6o31Geks+pytkkC/xLuzsH7GfHM30lojwuX2nt6TpEkGyT1+2tC7g4HejBTOQWTbOvvhVfW3QyvzdPac325bt58Do23hc33J9aYlk9X4J1MrdteWuCep2/UmWJx+9ckjvXR+ml/pq/enfj9Yk/qDyPNm4QDC7XnnyzC5Keq2VAj43oDm56ut7KJvt0mymfksfK0PHju5rJ8ar5aqXfV75v/N3/s6nPlhvOwZP69u1kff7q4FvkAZe0vsNGuy3q/+bGgAQfvEXf/Fbv/M7v/NpwWwk+6NF6S5CK9fIMwAArMs4bFEFBhshtgheIG7x835Qo/MyedoAGoE2ZQGDbuVqpqeLJ0JSUltQc4FYQc1dhLX/0dBcQntB1SXbJUuXcJNL3+nkAgnyGq8nsnrL3P6T85L26u4JpDzJ4lrJrmvXFhCLka39H+ldP51+7DCkte2QKHa4MiO9A/GCKfq19lauh3kB5Ndu6dccYcPtB/Lk9OKVaYAGkG3/2Lkto/uOKNwM2vq3PpT0KoN0Iyiua6t2j4xqiwzGbjIjuQhMyZbtkQhzCT8yN50vc27LJQImC1qiMNlWx4j26vaTU3t27/euHoE0Y9a53SDd6jK+gkHq52uQAkSh9rAySDf9TC8F/83kNuBWQkDf5jpS2gDeneclaA20rA0Bn+lR3Qi494f109hpyw6J6dfzbaskUp0bvwUu+BN27DtS1T7zD+aIsaJH5J0NO5CvATxE9frb+lK2c8vQy319hn+qz0Za67vd18dLXMmA1NZu+NO7vtSnVj9XVwKBH5HeysnP1O7NO+v4XRcELIyJNdFYlfQKmuze/Kl39Pk8fbx9q56rD6T3ac3puHp+5f/u3/27X9n5XS9f0lutvZ9fDfwFtB6WeRXxauDVwMcasAB95zvf+Yr0ArjNiqjhAgagB5BHTLbobtGyPQ5gG+CysO5+ScMTMC95Bt4AohGYC6yA/G5tk/0a0AMGtHVJaxdSoOZG2At6gIcb5S6RuIuzRb2LOHByQV0BxQUZshGtf2VkekuSC0S04XljeMe4YNzn9hNAo4OS3l0r8HsCNQ63uWC0oAjwZFeI7TK6++93djeuI0mzL2Ba5m2gesDd779qTyYDGFsbMqeTd0BPFk6wRtZwbTR79TRuJb1IRAM0th8D3itju+zqu/IhZ4jHZPCeqz4ow57YeQEnWQWf9r2kjO1Ols6Z1d0tkStXEuy+bO90tjnqPVFblB1mh5SwP2StY+0dYr9FS+/mMdJLjsnE/pECtojM7y/wf4kL29M3xLi2NBnYfMmeYMS9xjeSA3E3vnxYfdnqQrpLfCcH0qo/Ahy25XcHDv+xMrYVL2Dk4LDOtfqLybr6nIhOtm7vFjwSVCAPn30DGgiZg7imW0Sdjvgyz16CVJ9z/cvty+ZffbcxazCpAb3rB69/NqdK5NTfAOCtR7v+6mP9Zbcf62N97g2MsM8GCgRU+JO7U+pprawu1m4JvHk82ZBedsnmnnz/Xd+0Sy/udz17Wh92/+/9vb/3A6S3NvqS3mrt/fxq4CW9rw28GvjaGpDp3WIGtBUcW9ws8ltwkGML0c26rIwsHPLgncMBMKCkC28XyIGiEguRZ8D2L/2lv/TV1qcncEQubXsfETG+ZOsqq4vyE+krsX7KBpQgFui0XW1+tICX9OpjgeztAyJzSc5HYOHqrQBNBu9p7AtsK2OBIULxkRHKNhUkCWjQvTo2hg7A2Xu8+zmiPed05p7YbFfA5AfYtq15IL4EpFkOY4lQCNpM9gZmgH7E4ml89LdlLuldnU5ENm/WH6R3nzE9B70AACAASURBVNff/UN6yIH0rs5mM5HGkquSXmNNvtVHV/oBOK/eydL3Y/ecOWg+dLszQAws7+/Gh87o/2lbrHlfkiII0cO0bLX1vqHxlGnVd3ZD/pKp6q9Blfo+9doi7gRqW0Rv2ZXvYWeIbQkM/QvCNehkvl4iZ54hRcgOn6adXZ+sC+zU7upfzCGkc3ple3xqfb+DuGwNF5RxIJk54zp7NAb8B3+7vkyPSLfD52wzL8m8/rL+q/Or/SuJ5IdKFtXJxswX16v7+uOStPpLz5c467txrz+8frAZWoGDBky69j0RcP7hrh363J+0a9v6v/HjAxuMU9984a77XfMGU+pLPhqrrh93bNhb52V1pfzf//t//wcOsXpJ70er6Xv91cBLel8beDXwRQ0AmyO9+8miC/ZFZ1cRIGiRB37uPfcB0y2ygPDqk7FFai3u2gI+LMrAoUURuPTO232u0eo9s+89sAiJeAJJJd1Aif6V2O4zYP1EePfME+AqaCpYuYt/QZtBvKRXtqvAGuj6qI8XJFYe9ZTINTsgg9DsQgl4je3aTdv1mX0Yb/UiavqyvzJcA8z7iaI///M//wTwB/QH3PZ9ZUpS9txsbFtjd2qzn2iRYZ6ObEEHNgVlJsvIQWWhK1ucC0qNl/L6D6wW1N7xlJHcs077RXr3t6TX/OzhPwAkO/XMdEWeyqV9ZKRkec8a54Jiz7u3cZcVR57p004Oh1GtTsEHxAjZLgE1V2t/q2MZ/RG0PWN7egNl5hoAb5zWlhORa7PN1pvDMtrsYOX3fO1p9csQr/1t/Z2s2nVwF/K/Op9IL/KJaHTOlnixbWMuIILobmcD37o6ZMNXL5til9URnSC/+460d6fB5PR9cq3vgpjrl3fad90737X3zrPJZE7ZkWGXxj3Iin02KPBEeu0UYPedV9eWzMf6OONWvzU90N0CNten/Sik1+6Qzr2SRaS1c9z4C3Z0Llwi3oPc7to0ue1IqF6s4YI25lFJL73Pf2y8/fTWnjWmrfuSbmP1RNSrTwG22y9rzv7+g3/wD36I9HYMf2CA3i+vBr7ZGni3N3+zx//t/Y+igV/6pV/61r/5N//m04KPmBaAXYK4ugFGkeOSvN0f6JOBEzHeAjcQu0zdMrXeK+yWZ4shoOSejIItcXfhtaADAAWwAwhrc0BvIA2gab8KjID/gi1ApCCmIOIu8kBVnzMmwBVZn0BZAdAFdvve+oHbkhz9BxK0DVQAZZf4XqB3ia3yd9yfSPPn6tY+QF4iA2TT72xpdrMs7/4OMP7lv/yXv8ocDYwhM5Nr5WW+ECWy0L2Mo/5pk/2PaAH3tuY6RAhQpfdrO0Bnx6Ngfm0O9Hv+BhqMfcmm+SUruGeQaSQSKZ0uRy5uNq0BoT5/Aeju7Rod2VYsO7j2/B6xNmTi2erqaGYcyZa1NMdW3q6RkiY7M5zoLEjiZ25Wv8OsmrFdveRFCq8PoS8HntEtG9ZvevEu8u4jawu69HeMbTcviTRPPa+v3XoqqMEu2WHJSucRm0HOSlzWH31qJrD25fn5w/1fH+qjzBukvVloAZ/9XTDpc/N7ZXoY0j6vPT8158R1md4GfxD3z9XPzqYva0HH+Yl0XRL5OVLZuV2yalxs/+ejJj/dey/dqxZ9f55cfa4+iL47jypLfWLlqj/e57vG8bN2RfQgN8/WP6wPs3G7aW4Qwpy7ayQSq3zXk2IE+KF2zkfwp//wH/7DrwKT9YmCla37/fxq4BuugZf0fsMN4O3+j6ABpNeCLBJsAbMo9ztA+ER6V24L/YAqogDsytoBgPvbdwO7GF6g7EAc4OvK10XVdiz1jzAtI7gF1TbJS3pLXgDfAosLPm/7VXl1BlQCMjJJAAxQcwmD+l1X/9N4FBjtM9KL5LaNEo4vkV5giW1c0kvGC35kBa4Zkp181ck+G3OkBpHb+P3pn/7pJ6LrxNrZFiIGLALP29I8wDaSAqABTuxE27L6lzytT83s2ua6egSISvbJv/u2L19gqv+AcPXW559swjU6Uv4JeC7g5CTqHt7V4ALC9ZR12TXAVX+7Y2P1777DnZolt5tDJtfc7/wtQZFBNU/23EC3emQlS9T93vIlEeYwu+2WbARJdrLjra+Vnb2sb+yZTa3fSB0b62FoxmT1TYY9LxAgi26elvSTsZnA2gV7QtzrCwRjtM03l9y5t3Y2hjKGSPd0YlcEAs5OGsSQ3a1/aXuCJmSXtZ+OVp+TvZ9Ib23v+l9zVpnOhWb7S3qvL2ZH16/yVU8+39zj7zqGu7a2Z9+1XbuS2HfXJz7n+nLjU98v+MXXrJ4GLetDze8GhS9pZ4fGq+uKtXj3bHHXbmXr2lk9krt28bRu3aAEGT03nf2jf/SPfuD3jI1bd2Hd9eX9/mrgG6qBl/R+Qwf+7fb/hgZGen/3d3/3qwNtSnoRsy7Ya0K09SMCZmugLOue99ukW1j9VuMWOxHmRnoLEIFm4MvfjwgVMFniNdL0ve9979Mj25oI8BZcFPQgNRbhS07udwv/JcKXFJb0FXQo5xoweOX7qL62e8nRJZjV20f9UwfyQO6S3nutoOgJdN5If8EawgPg7d5sBGn5n//zf34av90fod117weW8AJGtjRXj0hMdYhUlyzZ2kkHbLSguqBTv5AOWWd1PpHS3qPTXgPqK2v1uzY+AswrN6LYn18ClJFNP7fDNkqM1m/bas11ciBxMskOe+InVn8PwGo2em06oZockxXpYwMCX2SWVXZi9K4v02g81dU5MNBvbG9bq1+mXebLWCOoxlL/BcGQXkE1BHrle24A3zOZut24md3dY+/0t/bU3bFXjq0bPwEL/TDvbP/tuNa+1n8HC7JvgQZBDv64bTeA0fvkb8a2AYnZo0DJxmaBR+9Idw0goyDEJVd8l2zwvlcHdMq31C+TcX/v9t/O9SeiXZ/Jx6yvbdvYrK+rY23I/u77DUJop7qrDdMFm2kdVz/q4IvMjcpdP2M3hHXOnLMroQGqrovs+Ul/dw3qGqKOrnMfjdHKTG//+B//46/En+zG9hLm9vH9/GrgG6qBl/R+Qwf+7fb/hgZKei2sFnMLtcVU9TIESNMlTzIGW0T3HqaDbXbdT5JYWFsH4FCCYqFs5sEC3nZLLvbZVrrVuSzvfuZm5b/97W9/AiT61D5aiLt9GBivapGpEpGCKhF3C3/BrXoKgrRLJqBC3++wXiLV5/cZIJOdoSdtXr21vgtW2i9A7Kl/BZhPRK+kF7C/OiDX2rS1dVuav//9738CzQucbGu8dz0FU/bcbGxj7SeKZF7IDziVpJJ5z688AC4oUr0iT7tW+6AThKC6rT27bnxKQuicXXvnHbitXip/9VxdIu5+c3j3ph9y27Z462VnK+t9Sxnu9WXXNw4bmxFPGS9y+0maAmUZX1uTZbllbMz1u1UXwPZzO2t3gZB9d7qwrecO1TLGggKIL6BsPHZfVneyNnCC4AoIIMKT0ynJiI/3sFd/9WR7cOfEPl+SywbYhHrJT4/NtrYPMr7GVj8FEmpj9Lxrk7vBgOnCqc7IRUlZCfiuq19/6B3JRqL0a0SQP24wxjxju+Tlc9l3/ezqZHfmh3Gm4z5XMka+Swq7nnQuXr/ref5r8q9tB/Ot/Poq2IP0Xv9evQkksf+SUztNyKuf1U91zzewi7bbIMTmor5ob/cFGRuQ0JYxvUFBOlIf/3jXY7IYI8/pEz3s+9r/jd/4jR/6nV59vePyfn818A3XwEt6v+EG8Hb/R9DAX/krf+WHMr2NYIveFzx4x86iDPAXKPnZlr3LtTq20G5BW5ao7xzaKmdxvYCki3PBQsHB7e7uDXysvT0zGbY9dovpT/7kT36SRb0lY+qRVeoJsF3EEaTK0EXfdkYAqoSnJPKSWvcKUJ+GsiC0910HwoAv8n6O9D4R3+qoYLAAig52/wYQnsjvyjXocAH1nhlA3vWR2z/6oz/6FLRAaPfs7GdjtLJ2Fdhi6KdWSq7IC1gB9nTX4MDN8hfUmQtIpOCC9ynpgK4QlKdgDltu/Z7r6eaIgDkJJJp7BaMbd7swHK7U+4A1nZVMdJ6tHGLcbd2bUxuLybJ5ZKyAbKRUO/Q8WUp6kU4AGMH1XV9LfEd6Zw+TYdcX/Niujf1zsFZJHpB9iQK9I4p7xviUNCC9tjevvvWB7/DO5srJcCOtyFhBen1Ft4p3++vtf/1HCZBMPBnJrTy969edh51/ZER49MEztXlz1fbryoeYC06y69XrAC1bfmcPK1fSe4mcuq//07cGoWo/6vzc+sAf1Kdd29Fux1D/6W99mH4QeraINAq8lZiujHFbfYIq1+/QD/tQVrmPbN34Gfu1Z2wFvcjFN3SNN+4CG2ySXgWrPtKPcTT/7jiqv77HHO2Y/tZv/dYj6W291zbe768GvqEaeEnvN3Tg327/iBrYwvO0vXkLrshv3/Ox6DfzUPCN3A18AwYIzL7LFA0c77uDYSZHI91b/BCRbn/UfokxsN6/k8/vfK7eAfX9H5nY1lfbG7twFyTtGVu9AIWCaNsXAehm9/SlZLqgBxG/wIssH10veHgqU2A7+ZQvods17QMzJa01H/XdfrQvF8BMb4hv5S1wBMLoszrUvkOCtq35D//wDz+NhZ9k8dNC+oFwbfz9Lu8IG2BJJsC4Y8dmBAeMHVJBtpIi90qablZZ27Wp2sjtMzn03+m4NyBAZ6u382PlvFcrINWdFCV+qwOQNi6XNAlSTc4GcEY8F0Aa8Rvp3XO2Uu+ZkVJ6Np9Xx/rjHUHjxYZL3AB5/WzQZe04fGlyLLixbLOspd0nsr8F1Wyg+u34XVKCCO/vyiF5tmgLKDTgUruqTd55wCbIxJcV8Mv0KnsJkPnNpm5QpUEzdbClEvMSzdpgXw1hO7UR42wM1x6iN1m6/VWgaXqY3hDf+h1tPxHVjmP9UzPVe772VLlqU/VpH/n++qr6VOXXlu3B5ofT3td3a5/5iSyyafYgsGPeIrPmAx/R9Q95vWW6NtGl+c+n2QLvvnX7BvB2vX0gb4l6iW/1pW72x+aqa/7fuHR82dja/83f/M0301uDfz+/GvhYAy/pfa3j1cCXNABgPJ3eXPBf0uAZYK/R/S5eMo2IM6AFEA+87tlmyGSodn3PAU9dbLugF4Rc4rt7wJbTf0ekJjegXP0UbOmHCDwApS+73p+M6OINhAJhBYquVRclNRfoF3Ddz2QqqGgf6Ll6lO29RKrg84KTC6b0VfsF5e3zUz0FfU653bVmPBHmjdmyuXuPd+9jD4iN9O7+APfG1u4C9e77iJAtqAV7ew44s33V90ueVzfiqB8ALMD2EZClj96/9kFec4ccHRc2r/0nEH9BY8nJ7iHy5kKDSt7FvePb9gDX2trsfvNI8AghnM6d0Ds7s92Y/W3eIb2T6xK8yWuMyM3vsH2vRax9P9mzOr2jLyO9viFtdHuDMYjxtYuNgYAfsoGU7B7Sqy/9uR7Prk3bX0vmkIf9FQC87dcHKm8sGygpiecnG0yobZOLvbHN+ky25NrGucTlBk06vohz5evrGey6QRq+qD78ab2q31OPvw2q7NmS3mZD6xc/WhOv/7/P3+dkeHd99jF9rX/sim8SXKp89CVQ0Uw4f8j2BDsQ5JuRre/s+rFyJb3WLjbV/vG5tRNr5T0TwfrGbqsXtqON2lfL8ctX5x3f2dev//qvf3qsuMLc/Ggc3+uvBr6hGnhJ7zd04N9uf00NlOiU9FqcAQqkDSgCxp9Opy2p8xzyZaG3EG/LKnBoYUVGlCELwGUBlFUo4So4Wjnv1K1dYHngpL9n+USUqQ8oF9G2UNumd0Gl/n1pwdemxbuktaCFHPp1+3fb1251IrK/azIsBbIXdFxg4rtxbRsFTcCb8brlb792v6RAvTIOtoqO8P7xH//xJ1CJzA5cjvCsjN8NNUYIkPdY104JC8C28j6Ted8BzRIKgRMBmulMMGQ6lZHrtkHv43YsCl73ue/93TGZTB9lYtXDjgDWzg22ARADvLXl/qRJQW/H+NZdfU6+HShmN8QCEjKxq3tBLT5gZTc2u+4AJoddrb1Lrvf9vnNK797r3bgu+LHr27mxuh0kNf2b/8gCHTRY00CCQAef1GAeG5qsSC97QHrvWJsDDTR0Dt9dAuyIH3EyNDstoTQv1Y1s7S97pYuSaD8vZdv/Jb31KdcOkK3qTx/r68l2M930pe0GhfiH+p8nUnX9CB9UIrYygqYfkV3kju+tj/XM9PY5/2hdW3sCP3YulXw3YEtPdCszvn54n1q/vU9fv8FXrbyg8keklw+h52bFO9+uTO6N9ArsGOfpo/3peHWtWPmVq4+6a8vT+HfdmLy/9mu/9tVj9Wn0+9T+e+3VwDdUAy/p/YYO/NvtH0EDFvXvfOc73/qd3/mdr94FfCKZsi8lOBbvG4G/keyCFYs0gOxQmoEkW/YcDgOkX1BcAlIgWdINCO0+MlXQf7PHJfd7ZuC6gQE6afZJ3QUstoy5pzwdkesjQFAg+UQmV68sQwHNrvcd1uriAnkAojJpq8CjYPSOcUFxCWTHuoCq/aZLGbndc5qsDMO2ov+3//bfPh2Ctkzefm/X+6QI5g4kGwG2W+CnfuqnPtnwCJh3W5Wlt/ad/oBnQM12Xs+UAOnf5JS5KlkokL6AtcDQ1n9tIAnIxe47BMeWxhKfybQ+NqO5urw7i3SylbVty/d09rS9v67D/JDR66sJk3FBCGX2nDkq64XYb27I0nuGjcmG8RclLyU9CAY9rP31wU/uTLbVjShMno0P/SHvnc/sA0AXaFkZZw8Ya89PPu8lszkZy93zuQFDn9lF/Qx9f0SuvPeKsNTe7k6JboElr+DM2mFPfARS1O8NfiDhiFb9H991/UN9xGT3nX2YR+ZLyeZdti4h7dypj2kbneNdF1p327w+rc+3vcrSsZpOFoQTwPL6heBtfWRtif37ua997yFi5vGeaRZfe7baV58du9V3M+0f2VjHsnpqsKV2ap2wlt5x8b2kt3qm/3ufHP7Oj/zTf/pPP1XHXu7nazPv91cD32ANvKT3Gzz4b9e/pgYsQEgv8L8FFKAt0C5o/Gix60KvDlkU9SO427aKPMjOdZG3sCIngLCFd/L4DHRXLv2T5SnpLSgqQSS/w3J6DyF5yt60DfrrYl9wVhlv1Lqkt1F8YAAYmQwlbatTdrAAqNmsBi5K/rRT8vYE+gqQAMQncKTcE+kt6J88xsQ7csD8d7/73U9bmwcqR3gHEEdyRnZWv4Oe9tye+YVf+IVP+hj56VgYqxJzJArwamZm90qUGzBgYy0DmDZLbGxKmvvsnn/K3Bn71dn3I9sH9ay9EjegWtavP++jf9Pj7vsN3wLhAttdnw6mn4HPPa+9zdfJuYADPciKIVDAeUn5zTKuTy2/9m8GyhztnBBEmhyboz2szruia2t2s+/rwyWa+47M05sMqfHuGGl/95DHtSFzvTqeSHrnYfuy+szduupLAp9ILzvre9ZPQZn1v2RfgIGOBWQu6TV3K98lJHT2kY8wlpcs1uZ373Ok96N76hQgrV8132pLHy2Fd71oe3esbhv1nZtnAjuzB2vbU31dc+ob+CPZ/43b6mKLPSF8dqvNroOXvHbnwJ3bq9ecuM+R0esP1VN9Pp9y17UvrXn1ObWrK898ykt6vyaQe4u9Glhs6C+08P+8mng18GrgYw1Y4H7xF3/xW//6X//rr37mZosRMPREvACWLlpdEJvhWpkt1D1d1Ta8bU9cRmplRlaQG8QTkGwWA9EVTbfwI9j6VJIjS1Hwa/EFWG9G1vZAoJ8WW+6Cun0vcAG+PgJRJTkFkAWrT+AMaFFvgwHuqU9diHi3ORu/6oJMX4rE3/EmZwHhJRvu7frK+9s2ZysLhvzBH/zBJ7vZ2A8Aruxspdf2HdD82Z/92U8gcdkWB11Vv/pYAlOSxeYAUNtC2ZuAQmeTsd49QRvZNfoDXNkwW1zbiMjq7FZ0WUM2bb41+NNnOg/Va96x113f/Nr4y0xVJ9eWkVKBnpXdnPAbpNN7SeW1X1lZWcrJbmvwnlt7dNogkvn4BKY7nrZVT54RYIflbfy3M2D3q689Ox3sL10bo42jgJz5I6vabbpsYc+t/0jvxlSQ4YL+Bp3Y/yWFbM+cMq9ljs3hZvYEZtRFl56dTowvH7my7IHt1a5LgBqkKclVf31a799xK8lpP33u386t6/duG5f0th16rE32+X1mG1e+ykAfxrDyC9axQzZhbev8N0YNELLl6lxw2Ksb/IDdBaundq++2hUZ67/1qX3tDoQ791fO+m+c1QsP3Ezv1S//ecf5rjX00ACRay/prTW+n18NfFYDL+l9DeTVwOc0UMA70rvtzYjRFp0LCixqFkgAst+34ANTFl3bBmWlLIK+D5wNwPj9VRm8Eqa+g4ZEIAJd+LvwdnuXugpe3N8ziAhACFx4lw85u6QNwbmZuJVbvwqS7lg8yUT+kt6PQMPNLAFW2jF+iDhQj3gUCGmjgL2ZgsqqjPYb4ChAesoEtH56Nw6yJSMv/+N//I9PP1M0WW2JXYbXO5x+SsfhMX/lL35ya/3bT9ggWz1oTF9LDpFQJKf3jH+B3iUVu+f9boTOlk6EhI2aF9MVEnkzb3RsHJuBc03WcvV3e+sTMF3bDnZC1kYIJ6NDikr62X5BqROk9UdmFRjfFmnv45O/JHnzR9Bostt6TZfdmUBX7KLkqcSg1+lhtiEgwmb2V10IEp9lviPf9MTmVx6hLem1U2L1rO9I//rMFuihpAMJK5Eraeh9gQ5jXj/bcnxOfUwzf+Z7CW/9XIOFl+CuTrooGanPaF/uWNUX1Z7qA3u99nv9ZAld5yj9lYS3zvq/63esb8o3QHr7YjxLDNnV7iGh01fnA7n7XH2l8aufND71reaMrfvWJLsr9F897VP1dYMCt1/1dbesdan217X0Bjru99pNx7pBBXZWP/iS3jsb3u+vBj7UwEt6X+N4NfA5DVzSu0wvcmcBtNgVkHZB7GI2kDEQWCAI9Mr2dGHzk0WrY+UGCGSPGoVWb0k4klHA1wW0i/3T4r7nCgb7rEVZ5kYWqMBpn0X0HWLi4BzvaW0L6SVSJeiIRMEDfRcI0f3Ve4HFBRJIDuCFCK5+7yI26/AENAva1lb1uO8y7SL/BY63vqsHoHjXkROZqRHbvcu7vyNps4npdu/4+mkc11bPsnq/8iu/8inI4AThyeZ3M+lGH/QDmXEfWVs5REM/gFU2uOvKs1WEiF09ZYoR7D2DVNAFskNXtrayCXqe/M1MXr2bY4JKlQtRm23r02Sytbdge/ILQJm/07Fxmt7p0H3Z0dXt3V7kfP0pUUSc95e9l4Tf+VYbMkbs2kF1I7/ry+r5mZ/5mU/DJ3u2NqrjyYf0Tlfm9P7u+4It3gk2xrY2k12goLJe0stH0TebusQAobiEw/X6Wtc6L7VTMlsSWB93bcr3+v2noNeV4Wmeu/YUNL3tlLDeuu7363+e/GL9oKBD26QDc87fqyd6uGuK6+axoItdBU6Nn+5snzcfSxjZedfgG8SwFs/mnjK9reMGJmofd51om51TVz6+oP6zNvq0bnXMnoIOvW99KSboGO/+S3q/NCve+68GvtLAS3pfY3g18CUNWND2Tm9JbwGghchieTOrwPgF/SN9AGfBIbIw8IzklogAwWSTISrhQIQLVoAbCzlicOV/AgH0VAIHtNxtmk/12b4NWA+oXKIPpGnjS6SXHhrBb3ZFfwuKr2x0uOvNRk9/fnLqZmzo9Alk3mDCBUoXIF3CSfeur+0BxLU1krr/+13eZXkFQXZflnflAMARnZGSnTzuZOAR45WfbSHlwFVJ7XR3SW8DA4iD/j4R+2Zq2PfK2T6OfHm2umBvAB97RrZ3vdlhemMTSHMzpfrnPdoFCPavgLmybX7o59pjr8jZ6pkds53VNb0K5owUCnAhobLX9OaQnz3rnd6SeeWfSC8dXZtjl7tfv7K2lu2drUz2HWomW96+1d47P0oGVh7BXTurb20JaCnresfvkgpE6dpBM8jtq3mNtJkj7NicQ9iND5LSHQR3/pW0yQTXFnu//pbvcp+Mn1tfSsqUKyltXfd679WvP5G7ErGP6mxQorJot+13rt1AQfWze0ivw+T8LJfTw0vorv9HaumJP2E/HefuzpFZrizmAnmvDT4FCBpYdn9j3mDw1cuPSno7d59spvrt2PInL+n93Ax7770a+AENvKT3NYhXA1/SgMWxpBe4Aqo+AjjeN7NI3owT0L0FTDa0p+IC7vfdoQIR5FvGpYvzBS9dYPe5mbgCz4Kofr4LP1IweVZXDw3aNdvLgM5mhC/YLIHsmKzNp4g58lyyWnK756Z3wLUZN4DhAs0CjH1eFhUQX9lLmEsunsDLBXEXIMmq7Xr7sbaQt2bLp7+9y7vDq2Y7Mm3T88jMSG6JyOrZT+b83M/93Keubmvznp9OZBdLalZPgWVJ78qx0X0ueUMmLrhGUGVJjYWfMUJcbd8G6sy5jrtrdw4N7JYc9VnZRrZoV4UtyEi3U43JM2C+f32vl870YWOH+NHZrsmo7tr+lci233Zu0Km5vrb9zBR52EKJ1dWNeYrkGpMGctaWMwKMv50C2mB7+zu9ysY3eFACvv5NLq9glOTTkbpWBxu5WfuOr3nZ4GFJinm3OhAjgYISspLekvpdl6XVRv2MOW8MzX39JksztddnfWldqZ7JfG3cGPLNn6uTTi7p1b/q8uvIduUjY32mdZDve7onqEt3073AyJVZP+mB7fW6cVq91leZXq8RlPQ2kPLRWtK+lVDfoOvuCVw/BSxqe51P5ua1Ef7x6lZ/tX/XJd/3/Et6v641v+VeDbwHWb028Grga2lgi8uyZQ6yQlJKWixsjVwPTMsKWSSRTX+BxGVhBkgdgvNRhghJ6aI6Ofy2ZxfeZiKufBZORAfIqZxAjQzfzYTuu8wYQKgPGAAAIABJREFU4o7orh6HGMn2kE3bBZUFMwW1nyO9ssUlagUSCCOStj4KKtythfq9tulkhxoBTcargJ/x3H65/hEZNBZIQEmvZ7S7MrMJ71SO8P7Jn/zJJ/Lg53XYzvTg2nS+sdm7vKtjW20n53S259kPewJOjUmDEoAggjb5gdcS/wLGlRl5Q3jp1HxAWGo/t8yeLTmie9mWfV8bwC5SaGynt2YygWFbkNUz4rf5s/5NV96RRkzXlz27+vbXXEFUS+Z3f/MYoe44bmxWN8K1caMfdrm+rMz6tf6wEWTWnNRmdW6u8EGCPrs+OaZfP2M0Of/0T//0U1Bk/71rfQmA/vIvff94siG9q3c2arwmn3trW5/pxWseZL62Y64aI6Tb3NEn9ZGvNkJXAkr7K+OMEDdrxy8h5p3X9K9dPqXz5OqfTykZ7ILDTm+7COqXSK++lhSV9JbwssNLvBCsp4XQmJnj5pdnnvzeR/bYdcnYt173rx3UJwhumceX9Hqnt6T3klS6qh1dmyeDdYWcfJeAn7Wu5L+BiwamtPek56tXdQhMkfn+fUnv14Jvb6FXA/8/F/wXn97Tm1+DeDXwgQYQgy2cIw//4l/8i6+Iw8Cf3/FElAq4uoWuWTEgF7nwjGzdwOMW85EUpPJm3NQBnMnulSgDTJeseWZ9Q6RkS8hZYF2Sh1DaHurwm+kHeUEQLNhA2GR2YvDqR1jJg/gpv3roFbjxTjAwX9DUIVQHYAuoAoF0ghBNNuDeNTopWLykq0D4grW1sTFFApoxm6y2FgP1+gsArd3Z1zK46nFis3dzR8on0/e///1PmTY/t2Pb7U//9E9/2sI6UrM6ZOPolR4FJzpW+g9oNbDATpA/fZUJMZZ0icDYDs9e6baBloL22mo/G8fVS7+14X1en/q+rcNtuhthcpQ0kWPkdPNv25TZBftdm4IpI6azaUEh7y2u/T3bnR6do4iSoIDM8+remNsWjXQgGe33dG7+0gO7Zu9+n3n1IH7Iu5OcBQZ+8id/8pP9rC/IvgAc0soPsR8/feXVhbW78djfXfOTMuS/c2TjY17wXereM4IZ+k1v5npJJftAYhsULMFhowhM7105+12b9TnGB9ktoTI36peu/N2hoK222XqRN3NL5ppP6nU2euW/+u+z996+P5E6/dcGGfVXPa6Ty1rR8xL0Yc8Koq28HRnWoc59vsYauHFcnX6yiG/lM0umO4/Iqx7fGyieDfNRlUUf2fpH85PPvONAN8afjVxSS9erp3XVVn7jN37jB36jly+AL2p/7+dXA99wDbzbm7/hBvB2/wsaAJz2d6T3X/7Lf/kJ0G2RtfWoRMpihBQ4gGjXL6EA0i1sq28ZIodXDXQPNN5/zboCQoCERVhb/d5oNrBoIQWSb9ajBMTij1DI+BToAZKISH8Hc3IPRDsxuFnYZjYu6bGFFBgCtmTGLtAscEDSn0jv2umWzYJv426M9OcJwD5lCciwOksUSgpKiAusgCsgzO9NTnd7l/fP/uzPPgExWeiR4v1fOyNM7Gm2MyLzEz/xE9/6sR/7sU+gCekFooyBbEqBtH7d8UDSJ4NMbIFvSag+uA+IsVtjIJvZegqe1dPgEbkaqCkxWF+aSdVHgYo9b344QMr3kdFlf5vZ3XNeR6C3ze8B48ndrd+re7qmH5mtZvZWZm3sLyK6ejZuMs+7d8ncdNGsL52W9Kyefd89ukV6tYfMIyNr1881IZ4lGOos8WbD5gVZV+d03yxtfYuxE5TYc+aivpVElTSwiwL/Bk9KepFM7V074gdLZD1z27mE1fww1xHI6w8qZ+smy5NPucSR32jW3xzWLp/VOXbbe9Jdx6595If0T3sdC8EUfW6AcOWQ5gZpvYajXc/KwO+v8eKT+W/ylQSyuckiyOT5BkXuOHiu/WpwZW0KiHWNb3Dgri/Vb31Z587kuGtWddH1y5w2d59s6yW9L4x9NfC1NfCS3q+tqrfgN1IDJb3b3jzSu4VIhkJGBNC6AHXgGYAEui1cXcCVsY11i/eyKCMrsjlkkVlqhNt7jRekNlPUBbNAp/J0cQc0ChgBIcQbWOyi3Kyvd3jd77uUsox0RqbWtXuI42Rbfbu2Z4F14OICCfr9qH8lFGvb9xIwoA2ZB6K0eSP9F2QjVsBLiSRCAvyWTAJGQNQI1A6u2rbk9Xt25Xd5d31y7n3dlZ+9jPzOdnZt/2dLSKBghb7puwxfMwrGYtcQk5u9Lck1NogZ+wMsERpjhQw2424czCnyrC6A2XzxHfgsWdhzy3Sy1dqB8QPSHa5jnCbPdLg6mulFetnu2qcbmXR1OyhMFmp/V3/JSrdjKr9rI59rf3VOxvUdKTTHBYNKet0rSWCzgnTGe8+ZnwJIfM7acq3lEAd1ymyX3O4eWyJ/50+JgTkvWIFoIHnGDGnw7CUh2r9zqPaHHPJPzbKW9F4Squ1LDo1lScoTgX16zjV2W0LWoEKJEx2aWw1M8CH013l4yd7T948Wd/OhNssezU+648crv7nrecRWH9iRcVWnv3Yj8Aklh7t2Saf5bJ3ij/nT2/cS7LsmmkOXCNP10/pySe8lqV0/Orbt1yW9ytFz+7DPL+n9yHrf668GfkgDL+l9jeLVwOc0gGhuMRvp/e3f/u1PC+2AabMtFsaCOwtciQMApbwIOFBgm+lAtxNlZZJ2bfe3bXLyjPTYUmwbYMloyeRd/C2sF3RcULE2LyDUn/1FQoGKEs+1Obn6vIwWooC4dgwKfHd9ZYBZQYbJbauzNm82p33+CKgA5cAKnV3yCoSXeFwgViBecqfOyuk+wnjtR/ZyJGs63Jj/wR/8wadM7+7ZQTB97L3MfR/JXfnVvezudgpsW7PfUt11PzFlDBFfZAkJMh62AgOYthAClbtfnQDbxrCZZONTm7dD4RLCAnxzRiZHtnT19XTtawe7L0DUbfgFnsA1OYDxEiN2Nrkv6UWqVn66dBq7srvmIKv9LUgvCV8bI+i2Go98enUCkK+em50qmUNSjINMVcmwsTMOk5FdrI21bXt1f+f4znGkgC0Jitw5QlbljeP+rn7PCSDJ7pWUlvSyDX31vYTX/H3SN4J967++q6T2kib+gu4/IlXXBz35pPq++iHjVDupXyoRvfOu8+dpfbtyVP4StUvG9v0j/fFzfJpnu14I3nTtYN8lnfxfX5Hp+CjLZq6Onsju7Vd1duv2nS0bC+3ewMS93vq0e8nzU39KeO9ntmYuaPMlvS+GfTXwtTXwkt6vraq34DdSAyW9tjfvmnfxLmBpxmHlbOV9WnD37NOWy10HDPdZtnB1r75lhAbSR3KA9rUlK4WgiGIXSN2FFEABEu59oL6EoqR0n5GZAkHvZI1wFbCu7AA+MN7tz3R065RN0kfgARkB2Eo0gT7ElGzXiGXJAC+EaOWAOGNkXGSC971ZtrZRWVaOzA2AGCdt6/fGRMBjhHb/9jNDMrojswtGTHdOYt522D237fEjV/v91RGXkd9mUa+9yWIa0xKUXStJXv19bw6Rqj7ojG6QaDZAvwjXdCDbW4JiHtWWC4rd3zUgHABu5qnbmyeD+QLE+g5ks2XzT6BJ+ZHS1bP73drr+0ivwJOt5DK9dHcB875PTw6xm0wCFeYfe6yN6ScbNJeRy333TiJfAzjv7+ScbB1j2eDZ2GyH/zLH6Mdctb3bu9rmnT7yQeyuxLjy0T+bUq4+Qd/r8zqHOrb01Xlc+zHn6vfu/ZLeBtRazuf6945RiTUd9q/7rfMjX9W2mkF9mltfIr0lYpW9+n7SB312DKwNH5FevsU6tj5bByansecz2K+1t+tBgwzau/q6Y0G+6/vrq4zJLVvf1npL1O917ZSkXjv8SKaus9VHbeb24yW9VyPv91cDH2rgJb2vcbwa+JwGLLz7W9Jre3MX4UbA93n/HARzSWVBVLM2FzTKxFl8B0IHUkeKvH8HVMgSr10RdRnVG/ludghABS4s4je63QUZ6Fo7DghCKtY+4I/IALHuAWrIcTOMK1viArhPp8jyykwPwASASi567Pbk25+Oiai/tlfv6nDY1uoBsOl295FG5Uv89UFftV8CAOC1z6tXBn/1733dEd4R310fIdm/kaqRYllBhwltO/NI7zKFy/QCTIg42wM8S2TYgLLIDDkBVH1BAMlPjwAbvbE39lDyX5tHZmVYAGXji5TRzyWtAj/k7RiQwRiVmCGMgiQNOtkNsDqRwJVHeulgbXuPd/eWuWWvDrFywnD1x67nK+xq2NjtGQSBXVd2NmesjHPnNtmNR8nS7s12ms2dDOvDru99cDs9bFe+82vjYO6SrQEf71g+ERPzYrLxnSsn09ssnucvsSrhK5E1txvMqg9sffX/1zYaJOD/ngjLJVraWv+Ny9Pfe58/q1/zuf63c7bE3/zlb+vjntov6daHJ3LXoB05Vnd38hibG9Rhe/Wfq2N2w58IhnVdbADSdfbH9tlO17COD3+j7/Rx/965ww6s4+4/2dsl4p3b1XnH9q61bPDaWOuunfbzS3o/0sx7/dXAD2ngJb2vUbwa+JwGLGBb/JBeiz0AbrFHhhAAwL6AD0Ht4q4ckoXgNhreLNbqkx3zTiHCC+w3U1awd4HPjViXbO5e38nbs2S9pL26KEBA6AvCgGJ6G+i2DfUCvJWxBVLWCBAB1vVhMpWckh8x+gi4NFOmjwVTHbOSP9m9BgnIUvDSbPKuV8aCV+SP/ey5BTb+8A//8NP/PYcMyfhPB0jwPo9Uffvb3/70f9lf7/Jqs+Bube8ZWVfjAZB697eAsWShwBCIozd9uHPh2n+zObI+zfwAvn3OPPEKQG1rMtvibQ4UEAPNzRSbt7cPCGczugItSG9Pf0aK93fBAj9bNJ2sLu8N7xl2QF90vr8I8too6UTI609kos0pY4kUsNfaXeexnynatT3roLnpbLY04ksvAlnXxyCpdhQgyCUI9F17ENDQr8nCHlxrn0tqS4hKVBtA2fXO/fr5ErNLTNwja5+7pKRk5a4j7LLXry9uJr9k0zOCMZ23dxdJ9WyeaLvzp/7PZ6T76qDtX59mjVgZB5GRvWPEzhBPAcgGmG7/tGtM9a02eANozfAbH88/kcb6MPWTtQGjyub+telrI8aXHPreNcK96rFj82Rj6m39dPWS3jvz3u+vBj7UwEt6X+N4NfA5DZT0/vIv//Kng6z2T4YDQQVQgbaBY++fFqR28XwiAPdnFwZwGm32sw4IIDDbbEvJ09MiWYBjES8Y3TVAQqaqQAWRXbllhbR3gYPvJRq71qzV+jsC11NyC3gQMwAW4F49Djkha0mv8rILdAjUIHiIsT6v3oKzfafDZtRkpgpQnkB2dSVwIUAgw4dcGtu1KeM2kvvd737307u8svt7ftnfbaXd/W2F9e7ttqQuuzvCu4zv6tw9begLwEXv+oyQ7ZnZcMmBvtIJgAvYNXhg3rj2BPSUke1fvSW8e0ZQpzbUk8rZpazo+uHgN6QVqa19NEDVjKrgQIHxrsmIIb0CHrNf77WXuMrQC8ys/AIQGxd98j40u1gf166A1j47CK+2R2/T154V8BKQcgAVmze3Xa8N8FuTfbKyI7s3fu7nfu6rXSN7rvbMj3hfuoeM8SvuVZ/93MCgceAX1d+52iBdCaQy5iWfQAdP87Q+9No2Gc2L+iR+retGn6/PKIF+0kFJ0a3DfPAcXdUWro5Keq+PUrbtdG15WgdLKPs8mZrprV9oXdqo37u2eYOt2qV/60aDd12bu87VFsxX8twxEFRRv+/1D/r9JGN10nGnY3P7kt4GjcmmTMkwn6B/7afnXtL7ZLnvtVcDjxp4Se9rGK8Gvq4GRnp/7/d+76t3VBEqIHWLlvdVESCg32JrcQUwRcplVrbYFuD3oBdgH/iUUbkLeftzs0OAQkkIkFAZLeaTq30AqpBPxPMCqgsyL0AsWFu76+cyYwPJfQd199ZP22wHInroUQHC2mzmdN9HGhwE1i2z9FJQAnQAL2sbcSrguWC7JEK96wNSW1BDxupfYAFpaH9HdpflnX6WdRvJ3Xu809XqH5HacxuHyfGzP/uzn0jvyi1LvHaaRZ8szcrbUsuWd7/b1Y1TddJsDtmbTW1ZoPOJVKjbnDE3EC/2aG4ggJPPCcd7ZnoAopsFq10LzBTEXwBpbshc2rpfcl8APJ1NJhlQARXj10Pb1u7GpNubW++eZeMr45A6mdhLeNhjAw73/WmkjsyTi2+hjxJhAYRdW0BFQGvBEz+t1PHmF65977u+CQgYi+sH1ma3M/Nt5t71n+phb14/4I+Mr2x556q26y+fMoH1A0+kpT6U/o1H/d7a4w9qf5dImi/Xh3buken+FZAxdvWH+ikA0XVjn/mo6oh/ZycOX1PX1Zf+W+/0resHn3cz6GypgcmV7fzrerM2BK5Wf7dmG5OOMZ2XYNZP7XqDRntW4EV99f/6SA7PV38frRO1+36m59rPtYfaRZ8lx2/+5m9+tUPCfcH3j9p9r78a+IZq4CW939CBf7v9I2jAgr/Tm3/3d3/3q3c7gTug24ItOmuBLRABhABUpFfGxWIFLNla2ezW2ml2pyDugryneyUgjUBbbAv6Cjqu7Kt7oL8ETl+Bo9vWJaUye8jZSBhSVjkQMQQIobTwy0ABEYa3715f0guYX6BKZ6uj2aCCkQLSkicys4k7Hpf0ygQC89rz7vZ+k3dZ3f3bNubd3/fpaZ93DUnc573LO7LrxOA9t7pKPgocvYPKlqe/klDvUwOQzfxO5mbC2IexBxJdb1CCncx+Sta0r172Yn6wx/VvhB+J7CsBxmCyAsbkLmE3NuQ19xAtAShjc8d57ShTe19/jJ95umcn6/ori4RQIQ4IqIOvdp/8nQu1vbUrU35tn75LWG7GuL4JcZruyb/yk3ukd6R9siL55Hiy/5IL7dd2OkYlvWxlf2XTzbuOg7pukFAfdh2pu3LWJ14Sd/Xc7ced/3R7dV5Z2+71w76T1/f6oqcxrz+lKzatPWtH66wNmFvdVdGy9dEl6/W1neOrR8Du+kXb/1v+yrk+aafrDd03UMN3mXv7W9n5/dpKbbx2qQ5zlM0Zk+v/W+edW50DbKDE82nNvevOHW/6pq+P7r+k16i/f18NfFEDL+n9ooreAt9oDXSh+853vvOt3/md3/lEehEo20E/AitITMFmwb+fngHQ197dvmbbq7YKcp/AVAes0fUn0P5ETu+AP0XiXQNMAKX9bbbt1t9y0wNg793FHf4j4zvZAY/VOYK2Z7zXahwAIXoBhPY80AVYTQfG6gLNAqbqteWVKXllIwUlrvWduYIXQOxmKRGgZdp2cNV+pmhlerDVCK++j+COGO/+z//8z3/KBi9LuHb1YQQGeTVeiLLTiMkrSylws2cv8AW26cU4uX6JRG2QDgDZjg/Aays28IiEy+au3Po7O9hfJJLu9hwisPv3350TSEJJ7/ShPXK0no51P68uGV7brG3x3Vzf/8qsbX1fuyUj5P9ongsSOAX9kpuNp/EzPnRv/EpI+AjE1vvRI+t2GngH/0vzqHpu0KFzSPCqOu54IMTtfwMXDX7xycaOXdzxb103W63/nqlNea52/vT89R3tW+/xbV1j+Cf+wff6jkt868fuWCJO2uCf6Yh/6tqgbXXx0dYmOwaMk98MlxVt0JdffwrImDdkEwQqyeVn6bCkmG46LvXhxq76auCF/rsDosFK69N9vmPB13QMfOZPLjZofTcY0Lmhndte+7jnX9L7Qy7+vfBq4CMNvKT3tY1XA1/SgMgv0gt0b1GTSbRQFzwgXyW5dwG0Hazkp5FpGS5bem1p7vtRFxA/gbwCr8pwwVQXVAAcYZR18l7V7stOtY/NFMgwPi3gXfwRgYHskTjbdfec98ZGiNe2n/PZ80Db9E83CPmN6heYtJ8fgcgCTvorKDVOl9RV/yWfBTSeXT9nQ6vXNuz1ZVuYdzLzsrrL4I7Ijmz4HViZ/7W9a9uC+gu/8Aufsry2PC9IsPZLeulrdflfcLvPDR4AsBcUl7QDrR1j+lpdQHNJ6w3s0A1QDhDvmaf345vJ6y4J9ZhP021ts+PIvkuyCrJvlq/jWsDefiOhXl9gl+x4tut1iNavnEANwLxx/2g+V8e2RitLv16PEJi4vojfYgOXFGzOqWM/kbb/bLVbo9lHyZprCNZT8KNBw/oic/W+E1zC67P57rWI1SOIyN47XiVJN0BD5s5Vfpy+q8PadMep+qh/vuSfb9WX6kC/yE63vl9SdnVfots5ak6bN7evJb3kYj/slI/fs3YwNMCnvRLhGyTZs6tPUIZv7Vqqr0+6b3319Z3jnZtP6+Su1efUvozNreOjOu/4N2By1311PPlX9nXbry708SW9P+Qe3wuvBj6ngZf0vvbxauBLGrBY2t4MwAJWtkdZpCzeXZR9LiG0iMnsABZA2/4Cchbnbi0ELD5HegG2grkuqgXeLQtEAC0W2bU/ECwDcwFTF/fd+6gcsLnyslHIrd8rpSsyOHTJdroCSPqRJSzIK2EjrzHqvSdgfEHXJb2efwL0tYeSiep/8ixjOQCKnE6/3//+97/1J3/yJ5+2Me8d3elmehkJWf9lc1d29376p3/604nN+zySvL8jzv0dVfY0mWXrSnBtEd41RBMpKRC+OmnfLxkU1CkoBZz3t/eBz4L73bf9GXli7+ZfM1HsFOn1HnDnXUkPmwN2jc3KdOtsfUT7f3c6rE/didGtk2vrbm9m255Zu7aKrp3Zxkdt37lXQkJGxPQSJs/aXm/e0h+ftIAKe5hssy3E1/v8nUPNXHWOXTvQfknjBfX1Hx3z+j36EyxQH1t5yvTXX8rU1j9W3w1A0g0bQUoRmPoWZXut84QMDbhcH80fq//61n2/pFK76mfDuy542wBH15zbfuvS5war+Fy6FoiyZiF9V27jt/uzrc69+sb2/8piHeRj9e3Jh3c871rZsby6u2N4x3nfr++7vvHJpivP3SnAT7E7gebOz9rUS3p/wD2+X14NfEkDL+n9kobe+68GaGAHWf27f/fvPmU6uhjdA2K62Hfh3MIFNFjQt2h598wCaVuedjy3ZxsFfwJRT+CtIL8ABGC4oKAEDbAhr0yWxfppUe81nwsuqoOBlZu1BrKbuZ2euvUW8UWcbI0r6QWAAaJum7uk9wnc0hudXVC4Z7RbIDd9fi5bUmAncz2dj0SMZIzc7gCrkdaRpGVuV/+2O4+k+OmbXVt/t+10pHcEaXrZ+5eTawR5oJ/eyLu2/Kavbc6TiZ5kgPecg5RqN7WngvYncNugTedFtzsqA8gW+CGlT+QA2O6WRPMNEe5BUB1jY4nUq2vPyz5Nl/0dZvOk/Wymko2WfPbkbNl5h+V0+22DD3Y9TKa7Pf7O75IG7ZtP5KXX+g73ZHE7P/mdyce3bdfA/s/2dkL4bI0/Qgaa/SuR6Tg9BYf0iU9RRhDkkpFm4wQd6Mp8FBC5+rt1XTLx5M8aMOA3PCcT3XrJt2t80BOB6jx6un9J1pNfXf13TWm9l/Q2+7hyzTSSu/LXz992Vq6BqtVnC785bd62L/WV/Pfu20FUe7ok1XdrBL9VmUuW+bTO3X1Wvn6ohLlroLGp3ybHDWbWnuhX209rc/XS+l/S++LOVwP/RzTwkt7/I2p9K/2/RgNAzjo00vsf/sN/+Cq6CwQU7BVwIIwWtpLWLZYA2kDuvluABxhcc1226wm0PQGDu9BacC3KFtULQi+x0z6gUOKOqH1psNvmzeaVWDbqLWM2INTfXZ0eBr733IB3QY9nXJse97wtxsiAPitXwG+s6MEYPWWw+rwAQuvWV2NdME//iOraXT9HdEd4R3xHmIDHfV6/909meNdGiGV5R0j2/45Zs4/GcddGeEaMkZL99T7qdIX8dHwbxKCrCzgLOulR36+9TYYBZQSrhE1AqPZz7Z/sstT6dwNJZL2kBiku6ZXBW5222XdelJS3P+ZGyfs+O0hstoT4ercXAdizAjYIO+L2NL/IY5xqd9rf3/UBoa5u6RTBB9BlhhFyQSk/K8b+to1+dthMMn9Il0gR+29wovKbY+a/sVTfHfNLehEr2Wk2IPPYMa+vvHptMKME6BI7z61Md7K07sm4f0+kt7b0Uaa7/vpz/tUag7xeEoYUT1b6uX2j30t6+YPKwg96hu9EWFeHHQ19XxjZpuOO4WRcvf3lg9WvrRJXn/kpPthOguu/2w5Z2cfumT/VsTlp7b9++wb6uubrn2td02qH1w/V9u7a/ZHvMvbvO71fQiDv/VcDX2ngJb2vMbwa+JwGgIaV+ZVf+ZVv/cf/+B8/kYEtUk9ZoAvQAE3ZH4ugbM/q8r4uAAkYA0TNAn1EMD4CcwDLBS4W2ZGkLtoWWIBDpsD3/e27fM103IVcXQWJgIf2kZ6V2WeRf4By7Y0Ayoju74jh7g94F+zIaK4u702uTsSxpMIY2h6IhF5Qd+9fXQH2Jb29hlQA/NVvSd0+j9RuW/Pe5UW2tp0U8UeCZdlWfodXLfO27O4I8HRi6/K2QOuX390lp3F0CBbyt0zziPDKscv2GQFASBqcKQEEHGs3BYTmyWTtwWQIJ0DHpsgLcBp3evUd4TK/pkdt1R7V6/RxxAzYRjgXiLjElg7Ycsnc9CK7K4i1OvZ//xCC9Xltrwwd2grdIIntueSlQ33pTgNyrM71e/8FE/oKxuoQgNMW0tufBtuzk9FWd31b/2eXszvbo/m3S0Bnu58jvTfTNzk+R3pLYnyur+IzBQ7syCmRqD3XL9Kt+ui8fat/32f6v76ua4r2Sip7TRDlEiZzoLI/fW620jxoXYh5gwK7T9fXb1c/3Ulw52T7bH4az/keAThE1XwpaWxG2E+rCRh0rhsn/ZvdOYTPXPVcdX/XS/6wtnPXyI4NPVkvGthZHQ0a3XY7fiW1ncPX1tgXnwMv9JnawJ5/SW81/35+NfBZDbyk9zWQVwOf00BPxp0HAAAgAElEQVRJ71/7a3/tW//+3//7rwBjAdvqaJS9QEbmpcRIm37/0uIKrAEKTizuoleCi1xcYN7y7gG7ZBV977OADHBQoFMCAvg3E+r+R6Bpz9guqb9+x7XPFIQ5uAmwGwgDjgQM+vutwNf6setPYBf4Wp0OOvoIlFzSDyy1fEnPBb9AkeuAJmI88uC06hGc//Sf/tOnw6umJ2Rwn1dm/1Z+fZwO1r/9RNFsaO9Z6guQC6jtOWCN/LYHOtV5z0zX+444ro8DpWzZX8CMbhHMfVcG0WkwwbgW/AO2nT9sa39tX2W7BcLTO1JI5maF9sz0ZE4BxeYMgnSJH+It4KF85wZ9NihSudkHPfenqZDJjZ+tzAjlZJHJRxjrV9ju9VkF6uRc2Y1px6+2X8C+64hxs4aIEvK8gIgD0mZ3s8e+c80GqjNZbfpxr2SjPq19q8/q2CI6JSXqaJb6khYkozbInummmXo+8s5rsn90Xx8+R7rNT/Oi/pNMAl31s9efl1Tyk+aDNYofd933zgl9qjyukacksmO9cvS26+ac3/nl7+o7NhZ9/eCuDeyEPKvTrp3Nazt+BEm6hrIb9+4cUqf5W99UPdSH1i47/ncudv3a3KhtszFz8ml90Sb/d+dD157169d//dc/FdHOnituufK9318NfIM18JLeb/Dgv13/Ghro4vFX/+pf/UR6m70tKO/CAyRZyEVsC7BXxhbdLWSAHDC++7a0ErXg9gKSfu/CC9gUMAMvBWUW0xJ2YOuC5RsxB/6eIuFdpAFf5QpK9bHlZVkcnuW7bJrfowXa+1emoeNCzpKz9ndl6YY+yexewepTwKB92vgbTySjJHGgb+/q7t7I7ne/+91PGYydxry+jbTsv4y4zNtkkW1bVmUEpO+/klXfSzgA3gGykZj9E0y4RAgobDaJDe+v8vpo7KrzgujapTKeYdvmzq4j3S1j22pJUIls7Z3+e027xrnZsQYHmkUlW+dB5xPblUHtds/ZqgwqOb3C0O3oG4O1ifTuu2z76u/coY9mGjsu5PU7zCVy5OZz2MPKlMDuOtLCD64+OwHWh9mgMvwinzJdIPVIj/7rzx1DY9+/fGfHia8UBKlfbOCw87PjVfLX+dzAXAMyXSpKYp7kra+uL7/rA723jj5LRwIP5uAlvbXNO5eubdeHlVR17WhfGwQT3CuBFCDZM2x/MhgDpLvrDSIqAKGf7PsSUP7UKwur06F/e/aJ9JKn43/1tDL1L3d86suexp8u771+L+k1znd95XM6Np3fre/60vXvn/yTf/KpSElvgwx9/v38auAbroGX9H7DDeDt/hc00MXjV3/1Vz8dZAV8bPGyaAJmBXX77Lc6b4YK2PP8xBDJRia6XbcLYknZJREWVt0qkei9gu9LSm85oLDvBnaRReJWj4ORgMoL1OkTCL8AsgAIKJtuRwT7W6T7vuznCN9IwuoxLgiGrduVFflB2m979FywWJJwgVMPyrmgmt5Kele/w15kKrdde337z//5P38iFOvbT/3UT32VodsW5Mm9bK6M4Pq9U52d1Ly+XgJE10iIAIzxXV2re7qQ5WOH+wuwAml0U9LpZ5aq4wZPtH2JhbF6Ap0F1Yg8goYsAsDdKVBQ3j4WDBZw7rqTksl3M4G+33FnPzcbizR1O7EATXWEFPhJImOzfrHn1WG3AttCps37ZpqNHd+CyPAjtvcXOHc+KNcAnfaNyepYEMZui92fHa4f5p3fHt/YOISN/MZo39fePWiqvgjZKenVJ6S3OjVGX4f06o85wy5KvJ58K79Zm3ryufzvE+mtb2ZfT8EgfTOeggq+75kGoyobmWYf9bl7pqSTfPR6ya+gloCKetn/U1AG6V3dsxXyrg6H8FnjkOpbr767bt6vbqf4s5WS3srZudv66H/P17+wNzr4aPzvmvpRwIAPvX2hO+tb16LW1fafrvOJv/Zrv/apS5WbP9PX9++rgVcD/99p8hd//p9XGa8GXg08a6CLx97p/bf/9t9+AhpdjEsKuiBuUfL+qwUM6EOqmgFBJlb3nkMoCvQu6CJHgWxB1Uefybn2CzRXvtFxkXx98d4tUqs/+34JLrmrH/KIbg/IXZ25t+eAGGBb8GAZp5HFEYQBbiBq9TsQ5f5ciWBBdTb5C3gvyQGKC0Cqa++kldQVPK0+wNK245ECPzm0zO50OnD43//7f//Uj90bmR24W/Z399bPZXO9Y7oTm0conNRcotixkS2cDEgNgjXZlmUu4ZVVQkou8EIogGn2oM8F1BvHj3YSsLnpTxvXtnfdO7cbs9Ulc0infWeXbIgcomW8jTOigAAA5cAnm34Crerq3xuEEtARrPFOrP6xaf1BlPd3/UN6Vw991mZrX+y35KfzeTZCHoT5+ox9F/gwd/gBW+bZ1GR3qNpscXUKvvAlJYQCTwiaeujWWPELnVv6+blML/2UtNVGn+bt2qr/q12wAc/pU/3oE0GsDbf+z5XtinMJVp8jgzF+Ir17XtDU3OA/V9ee5X9uZvSuEfXH5rD5btzYEltlQw0arR6ng/Pps4f5LMEuW5QbfKk89LJ5MVucr3LGg4CPtZS9dD4/rX/Ve1/f6LiZQ7VPeulf5Z7sl07uOHd+2t7dekpw7/p465p8SG9leElvNfV+fjXwlQbeTO9rDK8Gvq4GRnp/7/d+76ufeQAM+7wFq8D6LmiyFIhKCQOSZUtkT8B8AlAF+Bc43X4V6LWukgN9IptFF+mVzRngQNKBav0oALoAClhy3WFgJY3Ntqy83yodyBZEQAj33Egi8D8ZZJttuyzwqc4rb8F2gW/J5Oq5IKcEk05bRqYEsVkZpyxPf7IWv//7v//p1Ob1b1ub/XQR4j7yMllG8nZ/Jzbv+wDklQup2l/ZwtnRPq+9Hkxkm6BtwDKftio2kwlcdky7bbag2xg2k1Zi0Dpqc/RtDAD0Zu/YigAIsIqsdk7c+dEsC7LTTPjqKmguAH2a53dOmktswIE7ftOWDs2fPc82Vj9wLxim/+2H/hrngmt6t015c0c/C7abXfK8QFszvZOHL2tQzuFcIy0rsyDN/q8/sneygN7DZCsNEvAv+sSW/W0wy7iwF/LUljofkaKnOVuf8BQMMa6ro3q7PvWS9kuM2i/Ptr47rpWrn/cMXdFD15iVbVDokp6VlemvfevftW399zvg86XGsTbeOfgRcVvd3m2fTWzHCrt0evydp513u8cvCRCuXQEzJL/rqHn1pfkroFCy3nG687traHV25736bpn66j1zdwrVR3Ze18a7zu/6S3rvrHy/vxr4UAMv6X2N49XA19XASO/v/u7vfnhio4VpixLSUFDUhVVGzaJacgUEr44e1HNB075b8G8fung2al2gDDxasAHhC9zcB6S1C7gj6CsH1Lf/+jjQ1kxxsyhPgHzX/C7t2gLKV4+DTHa/mV6kl+76zvTkuKTXO1euA0sFMZ4rYAFmZVP0W5k7HsZ07fiJntX7x3/8x5/6+F//63/9pLuN97Y2b9vx+rmsxvqw60Dv7i/Ti/DL4gB9taVdW3ure+M0va09gQFgeH9tIVy9zcSzmZKOkkdlkV5AGiCuLtkcfSFIJeoro04kRka9trpyAiLGqDKyx0t6bh3Ac0nBZJ9sMs2XsDcodIFsgfLqWQDDu7UFzWyhBBRxoR/9LrBvf+ofEB1j2q3QBcrtP1llejvHJ98dSxk/74Db5rxx+Pa3v/3J1uxQccAc+5s85ptxkn18IieT85JePoNsDQqak+4JuOhv/Rp91I6fSBvbuDZsftf/Xr9pPGoP19cKuHR89INd8UnmkzERnOicsq5Yd8hX30v2PV/7vjauXSeOt11tG7+P1lDzWsBt8ixotyDe/s2/dexLFs0x68za5LusQfXN9GPu8M0f6bbrtTLXdz49WwJKz9eOLonu+tY14pJZz7VftYc+y9+/25u/LoJ7y70a+At38xdKeLc3v5bwauADDRS47Hd6S3plYy5Y8t2iq+ourM30lIghi56xqHaBLsh2v+WeQD4ACbTqVxdjnwvSVr7E6AILoFTWoSB617RzsykX2BU0dCgK7HYdGUHeRiZGehG19QGxto34iczra0E32Y3T/sqAXrIMaF5AC4isfJ+xpbjZsl3b9uUBvz/8wz/8VH7ZsvV5Wd/VNdBti+n6sfsjF34ndfUhE8a4Ywt00gvdIMrGdvdtHS7Al6m+/andVL/Xvq5OS0z2eWC4tk5nrdM74yuHyOlXMyWV0RzpDoDa3Opf3wQaJqddBHTqhGz6qJyAtXeKPwLHu470NgjATkra2RSZ1jfvLiOJe64Zvvb/zj1jrK+V0fiZX2z9HmSFXNAnvbMbOxXW9mzSdnttCYTwlXSAUD0B+vovz5FDHzv+nYPKyfrzGSUhV0937CoTv3pJizJtm49mw/r4RGyaPafb+r3Om37ufOa7aveVQdn6TT6ZTQhMmG/sUj1O3pa177kOK3tJP710DdSGQxlnJ/PZK2Onjzl2Sd/q9474nnfavHn9/2HvflZ2+7Kz7v/OQGKMSVViWYmITRuCDdGGIAgegQERokk0SjQxajAaQUT8g+CBeAw2FBt2RBtqQzFqqKpYVRE8A99cz8tnv98aWc/eP5O3t+8Nz77ve6255hxzzDHmvK4x5lqLH/KLyd1M9h0//epn1z26NBb1j9rFHdOuyV0/GnjpcfVX39bIzpHGvrZR/9jx14Osqp3X95cGPqqBF+l9GchLAx/TQEnvMr2//Mu//AEsA2SIqgXs1lfCCigA8hZp5LGgcwsmkNJFtgtsF8gngFZwufMyAeoA9AviCggmQzOsd0Huol2AWRLbewmRooJugKVR/srgyc3AzICPrc4jJr0HEime3jwwqpm0goi1O50UcF0APNmblS9AWl0IKRsQ6BDUQHbp4GYtlukd8Z2OJ8vXvva1t+zvtv3tt6zwdLD+L8s7YuEBQiUr+tNxAMBl5pBMfZbx3TXd2nyzJB0P9s221HVB/8rdoE0Bvusuyam/CBK49469CgaUNO+6G5yY/p7Gv0TQNngEf3Xv+2yLj19gfDPVBcQXoNpSTh/s3XhdoL3fG98+Ofkp0137vUAYgF5dgiINIPGDkvaWo8sdYxd8vdlDr9taucm4LN7sc2X5ZsdEXyef+81LBq5NCLpNd83im8v6IKXOTXxWfebRax/Xfu44mv/Z7SXY9YVLOPe787c67GKYDrq9mB5uG3yIDhC+7lJRxhiXCJvjEO3+tgWcvVSGyTH92nKvP90NIFPd9aPrk4eZrc3NaZNhhJdfkrtB0TuOtkKbJ82Jk6NbrvW9pLcBg/aNHdBFbbv67pr0ND6fynRf0nvXl87ZtX3j91Serzv3emXRC8O+NPClNfAivV9aVa+Cn60GLJy/9/f+3rdMrwXSonOjzTfzZbsfgLDFeUBChrLArOD1KcpbQFFSUfBVALK2m1UmWzMhT+QDCBmocN8noGlBtqBfwKQ+wPYaziXwzTq2H6sH6VyZASjbPxf19+RhTy5eX7t9mv4mrzG6IOhToEVmqiDyyg9AuWcRgZSFs222gB8J/sY3vvGW5V0ftmV5WcE9oGtld/2OI8AjvD/wAz/wRvJlsUeoCoKasdlxgRPke7IgN7ZL30BAAzGILT0gPEj+fRAMXbTOfjcWbOPWf7dnPtXH7oHTksaCV7KyR7bFXvfZ9zTXb+h0+peN2nmZJtngEpF9pxd1TQbbyi/xIo+2+GSJQPVx54P9NqfUrhtwQpBuYA6pFVDyACtzGmKGVCrf+Yfcs6PZ6Gx3c9psdHrlr7tG8GLXdD7s9t6bbSxBFYSpbibjCDabuja3492pMDmaTbtz6ROpKSlsUEU9CJY54X6WzPGhyulBRrXJ+vPsj91cMrffggLI2SWRfjcIIHBUX3Y9Ocyz5k31XP8ytzl+x6ekn5/Wp1tvx4au139B1/aRDs2xdHb137Wo85ryd/6i456/62ODEiWll4yaA9hZ18HaQG+rsKaa4/hvMUXtdr73Uz/1Ux92VGnDvP/ZgrZXx18aeNbAi/S+LOOlgU9p4In0brG2EBV0W7gt2sCjiK6yto1t0eqi2shyF81LtC5Aax+6EK994KiL5Xukd+1UnpXz4COklyxA5V3sC+Buf0osyLMyzQbfRd1rJUa+1/Z+T6ZF/gegbQGdHMA9oOSVMJc8GdNLei+xAFTp92kcGvQwnnQO4AOFiNH6sr9f//VffyMLA++7z21PUx6BsNV47cmIbVvz/gYEZWC6/a7jUPugk342A92+NUCw7wByx5yN0Dc/ANSujko22NCO0X19psQPaQdWC2jrc8aW3fC9kt4LTrUJdNcuq0f3qCp3SW+BfPtZ/WuLztkC0qq9S94K8pvl7Lygj0+ktzJ0TOrfAk6ydzdocv2hgL/9XfDFO5/3oKJtYUVoV+fk7AOt2Mp7xIC8lafX0OnaYVO1g/a33zsf1wbvGuAamVjzgDZKQuikc0yPrax221/fjdOdR/cb6e7cSxbzjvqrH77JPhv0q98iR/rjE+l1fe2r5PH265Lua4OX+FYHxtRaaa4XTLzEfteW9HYe6/f6eucN7dw1u319mkM6D5GpY2gees+2rw18jPQaf1l6/WIrO/4ivdd7X79fGnhXAy/S+zKOlwa+jAa20C3Tu6c3A63A4wWUwMeOj5xtobVIbRHzYKIdv5m6gvMC8S60H5OXTAVll+CS7wK4AhDyrl1ZIMDpgosrMxBWQNQy1VcJ8iVt6pEN8Xoa20+X7UWEyQ5oe9CVeyYrc3X5Zbc3VrYrf/VbcDL9IuRrH0BamyO3y+h+97vffSsz8L7zO7bzstc7ZlfA7udduZ17yvABW9U1/XZLZUE4siMj010Bq8+262vjfiPFfKLA/5IrbSA/wPslzZfICSAUgPf7k2xXjoLvylUCCrD3/GStDnyX6SXrBbjVO79Z/7udfO3JNF9fZ28IYzOKLfvki5Vf2RLC2gm72KddAOy0wQ3H3qtv126r83xysn7/93//W4AGoN9109kNMrStp2DJBftkYjMLarHZfZakC36oF9lTJx3f+bRyIL3spzaCNH1snkYqOxde4vI0nsbIp6DB2i/pbZ9aD/vbsc5B6hmR3NrjAXn0SSe75j4kjSzVa3X45PvGq3Z6s8fOlfQaA/19CjKwqTt+1V1tmNxPNtjxvQT/1tf+N+h4x+zOCZWzdirg2+DpylpXukbWd/n5i/Q+WcDr2EsDjxp4kd6XYbw08GU0sEXq61//+oftzRbjjwEYhNGWJQRmGT3EDeltPV0sLY4XEL5HIkt6AWYZpLvodnEvKbhgt9nLgpDK1EV87TardUlx+weAFlSXlFn8d2wAGmjbdQPY9Od62/jWvnsyn/QJPMg2Vs8tL2BRYlbSDIBeMEzX7oncNXSyQMj/+l//643w7roR2QHMZcpGHNYHD29Z/cuc7V7JEfj9jfTuOvp40q/2ZXcLKPt9Mnn6doHWBbj0UPDePtPZJVfuO2QT0wNywj4bYFk96mWHxrzETzu9p1Cf7/i0L8a5IL9ZsJWtflb/+oCwIb27ZrrjDyX9q6NZdQR9ZW62V0CnMvpenVbGp/7Vl9u3HW9/6Fd97B/ptd1Z2633Sb9I/9rw7uzpaPa67fi7no/TQ0kH/yHX05xUffiuj3ZEIL53Hr0ZTnMLn/mU/XTOfPreAE3Hhf5KShGkythrnub4zmvrKz+kL/ak7urPMU/Ptv5s/th15hqkq+17iNp7/a/va/MpsMKHS1qtRyXJd1yrv/fWutpM158boLx2Wzmvfd91gP6fZOBb1dF7c/E9Xnm7vqqTjpqJ7xpUH3+R3k956ev8SwMfNPAivS9jeGngy2hgi9FIr0xvI+43s3IXwS1cBWneuYpsdAG81xYgAgZ3Ud/1XcgrD4JxAdV74FI5bZTkAHiOddFv/YDlyhWkXeCw/ljwCwR7ve1dytnaO0LbzFLBtXqnX6C32dhGzkv2C47u95Jy4P0COkCtul1ZDyEy3iMHI717QvMyVSOyIwrL8k5nMrlsRtZM3xFiW20/Zb8Ip/r6ue+9F/ruCihRQdroomOr77VX5ZFV7daOnHsiAuqU6W1ZOqaLG7RRXzMxtdFmqPTZeDa7yK4aTNmxXSPowJ4KwpHekuKeL4Bt3yuX8uRrMEBfZM9rAyW5DVJps2OqHnYwv5L9189L5joPNRM6H90tB7PvjYtgjbHZ552n6PzajzlGtlGb7xF4PrZyJQSCFZdoa6/3FDt2/fhj/sWWe82dzxt4Ehy5884lW+3vzgmE1Z72HWHlk+rR5uoRJFuZjcvmG/dhdw6uH/C5js+TXgQtLuHteHa+YUsNYHXNqS9ZX95bu3r8ybfp+ur2rpdP43vXweuXd4zrw0/1vUd6u1Y3kLDvDQ7e3QmuW1sv0vupFfB1/qWBDxp4kd6XMbw08GU0sEXukl6L6gVi74HCLWSIC5D5RLp6/SURXSS7qD9FzVfPJQp3sX4i0G1f3wDgEp8CgwJG2Y0SxfdAg0xTz5f0DsyujAzbANv6tKzoSCIgZ7upe3lH5Pbd1r5mglp/QeuXBSt0jfTd7Kfj6xNiuu+TZ4RgZH1/y1L/4A/+4FuzIwu7t9e93sbWU5qXOdv3blV0r9vH7Hf9btaRngtEJ1cfANbsmMBFiXzb69N/3wu8kLmki41dIH3JK7KJqNXOJpNMKX1d8F37usCYfQL4q7sBnZJgfVDf2mFfJbDV045PPvpHXvj0zsuE04e61LPfl/RWZ5fs3PF9j7Bqp0GDyek9qIiv+aP6bxs3+DfSPDteXdPZV77ylQ9Bn46tOkrKzTHrHx+dfCXmxqd1VT8lA/uODN/gyiVS75GSO69W35ewX9vc7/pf58Paf4MC1x8ENTytfPLURp/m77Vjbli/GxDwJOaV8awGNs3X6Abx0sYTWez88ESQ+6Cup3q6hj2tbZPzY4Ta9dX9nQ/vOrXz6uz1HZM7xzeQ8rG2btt3bJ2/8wSZ6hcbNzppMKBjvu8v0vuxFfB17qWB79HAi/S+DOKlgS+jgZLeLlCNwDoOtG2h2sLl6a+2pq4u98/dKLSF18JWUmYBLcjuIvpU13uZiAs6L3goeGw0H6ACRlb/BYztf2XVZkED/QGEygB2tncBVzK/uyd2f72/FTkmuywf8Ab4FkjcoMIFoz1fAlFdk3VltbFjk8dWQsRnZHdPnfZU7YH6EYUR+Mm1+3b3ufO7dlneZYN33H2+ZEQMrv77e/J0zArC6GFyIjvGtfdfuqZEwbjuuvfOKwN0+41U6we9sRv2UX3e4A0S1swX0tSMyfWVkklyA/v73bEswVgfbHUmn4eo8cEnAnL94wJ4pLcEu0SA3T+Rts5bF0RfX7vtdix67dqT+bdT4gL1J1Lh2PrjIW377mnjs93OKfrLv80x7A7I706VG7whd+2ktr/zghW1OeNXMvQeOSnpJ/8+6fMGHS4hMl81MEZuZVsvmbTLPpDenbeludeXkBrDjZ8t0QID9MBHFngzT/KD+oxxY5PXd9lnAzm1396m8bROdCy6btw5pTZqnTW33TWw85Sx6pzpesHJJzt4CvI8zXN0956PvGdX11+NH7sXrPD7zmMl4S/S+2UQ3KvMSwNvGniR3pchvDTwZTTwHun1IB+LN5KJkAyseADT7t30zsGRhZs1IEcXNPUVKF3i8gRCCwifQAFQDJQ/Eae7YCMBvQfpgoknUqHMBeIFOV3ULfS3fUB5uhvhXXZ0hHDlAfXVKZu+8jKtQEwBDrmufG3XQ5cuOFOGTnYeUNl3W5kHJN0nOYA0ubetef/c273M2I4PoH7f933fW/mB0RHd3RfpQVbra4nY6rjbMzuOvnd7pX60z+5/trV118mMD7RewI4cAnwFg7WHArjpXYBjddMrsMfO2YjxKsEArJEcoJXtrK5L1p9sqHZ3s4QNtuyc7aPeVTt/96/b59d2gxDk3zFt7Lpm6YxlbZLO6EX/S3qRio7lE+lFJC+pKgGSqdfe6lwfvVvY/GCu0ibSV7K1dtwjvuv3N1+cHc/W96+Z8pXvg5QEp2yZvvOjQFKJhiBNSQp97tP9rD1fX5ZNY3edo9rXa2sd347D03f+90Sa2tcSS3a88UHevT5KwJSvXaLcIBbSaW5iJ35v5wm/5JP0bI7iX/yuawb7rH7Y3Y7de9ar59XPju71nV+VYcfm2kt673jxyQbB9LXrwVP9+qr81bVr+jqzO/au6ae5o/7avnbOrG/U/zp37/iL9H6Ykl9fXhr4lAZepPdTGnqdf2kAqLgPsgLyCpRKOnbdFuaRiYGY3eO2z4FBDzgCAi2CN6K9RU2mrNnhkuu7kJYgK9cyBYVdQJ+AHwDjmlu+gEIbwP8+t3Cv/76vvG11q3OgeMDLVtGd97RopGB1ePDXiO4ypbsGwC5RWX0lvbYMr66VB4T9vuOFWJecAPaATj1i5apvQE5GZH1fGdncyb6+jsDOHmYLu793sm0L867b1u3ZybK8SO/A69pvcAAwI0/78t64NqACZCO90zublbHr9tCSXdcaa4SlMtJLQboH5NBlM0XV4z1f+yOjNi/YLNGVaSOvNsiNKMso9qE+JaUd8wZlWn/LAOjN9JZgG5+1ZxwvOC/ZcE5f1cWme20BsjErESnBIL8+0YtsogBXfeAGPYxD7133kLn5357iPFt33WQXrKH3juGdhzpmd3yaeWzAwCu9qvPOra2z9jQ5Grxo0Kukq/KyzRIp5/nU9UfXIJiTc4EB26FX3qvZagfkbtZbNrfrA8KHVJdQezLz2tx8Wj9aWw1MCFCRAYld++/Zfoms+eAGc24giJ2ZP+nvri9du8zVF6G0TAMN1z+19bH1sOty5yB1NQhG5taHNJfYdp57Wj+KJxpg6Nyt/entZ37mZz7stmkg4K4HLyT30sBLA69M78sGXhr4pAYsYpf0FhwBNa0MoLaVdasOwgsAACAASURBVO9i3SKOsPUhLQVFrWsLV0lvtzuuXLMeXaDJAfT4fcmD4xdoljh0Mb/gDYCuzNWLLaE7JlsFWAHngIOsiyx4gb0teyOEy4qORE5GT9YFcu99aaurWyYnZ7NmBcJ0Qb61OQJ9xxSo27W9J7N6AoARfPcgjwTs30js/rbd2WuXtgtAIGW2MtIrGwzYXtKLPLwHzuwy6Hj2OxLRQATg5EFNwKX7BNkcItR7AhFFY9tMoWNInoAMXV0f0qcS6tvPBiIKJo3ZJeFA9CWuDSIBovrynv3veOsvyGz9JYwlr0/2Uv9Sx9VPSVpBd8Fy9dLj9f8db6aRbTWjWjLcax2n55JLQZTZ1N5DvUzv/sxjxrPE545dbbREb/0tgUd62ahztqPTVcvd8fzY+L53ji5KZjovkFlQo+UbgHFLxq6d/3uGwfqBVJLh2kYDKztHN+TYeb5MThle+hE0UXfn7sns6diCgEj5rmvwojZWeXtfan2ya8HNhNd2r788jd33TNC/8eO9Ne6W479fdvzv+iqI8177K/8p0tsAlXqqS+evfpVd/X/pL/2lD7vGptdigqc+v469NPAZa+CV6f2MB//V9S+pAYvo3tP7d//u330jJo1gP0VUL7jc4o/UeM2O7WrAywWSxJMNAQ6a3fgypBegUd8TOX6PFAFoF3g1+9DFuiAZ6NK/ZvUQSxklxGDHPbRKdtNDnmy7HIFcXdPp/rnfDcAD0AQM9AFBR2qqx0tY6NqYOU/OgrYbIGhd+77x3pbmkfX1T7/WxjK/HlAFcLqXd1udgVM2APw8ATvHem5tP/0jI6C8T1v1SwC1N1k93OjqUx3unzS2K8fGJwPSbMxsob6+Ul0jZuouCEZ0aptPxPeOHX9gqyVf9cG1hRQY9+ryaR6gr5LepwxvgfbTuGmnpKltI8KdO/TTuSt/gXMJGl+u7PxybV5SQn/avu3ut6zjSO/GeTsbvGOafNX709w0vTSoVLsSONl11QXbVLdPga9LTM2f1U3t0Zx1Sa7fDZDURtihucx80bl339enBUXXvucTmL/WN3KX1DfwZSw6Xp0ruk7RlewtAtw5u3M530N0Vw6pEsgVuGUD15ZuYPfaur4ih9fP7jx3/dvvzrm9xlz23vjW7lrXU31Pc8tdW68dVx/0/yTz1ftdQ57aWZnpbZle5Lhz4uPE/zr40sDnrYEX6f28x//V+y+jAYuUTO8WmAsmPgbatvB6Ki+Qs+s92RXosPBfEA8wycpdkPfUtmMygSVmXbz7/ZK31SFz0nJdyAsGnwD46ihQWnlAyP1QAHLbtwXPuz9HdOluRG79Wjb0/itw33ev5wAgV4f75C5gu+TLOF9gBJjtUyazBAB5df2yuXsn7z7X5uTeWC/ru35t6+f6KxgysrttzbK8N5sF2D8BnIKlyX2j/k/nBRqQWva3+j2oqmSQnmaH7gPeeQR9bbBVgQm2BJwhI0gxMmv82BugLYOPtPhU3wWFnwLDLd9MagnF6uj24Ut8jENJwyW9yBn5tauuZtouIWj7tc07P9T2apv7jnSxlat/41TfY79sp/2jH5/mLPPEDSTNPmbXa3/b993iQQ6ZwPpxiSlfpbcr/+Q2fvUHddA7e7s6vttTn+aT2sclQ+SpXXZ8yN922YRMKR9CRjvf3J069NDM6/qwudR8gyirBzlir4JNa98a1LWFzyL0+228EWC7QJBKur/zr7pqv3ctuXPLze52vmmf9l0g846bNrqTwdjVR0oWO2e0bOfD207bv7ZhznuPcBuP1qmsz+rinjOuy/S2jd+0KL4OvDTw0sD/N63+xrf/89LHSwMvDbyvAYuhTG9J7yURylqoBw68JkLmRfZggECU/4LtC5IscNreeUCzIKmAa98b6X4PGDwBvQsuLiC4C/kFY+RHWtZnJLcPZFk5rxcqMKLXb3/722+gGagbiNzfyOwAtPt/V17Gd3qWmVxbskW2C5b0FigDUfpC5ytzt0fq/4IZ1QUC0nsil+HdfbvrxzJeI7OTexns1e0BVe793hNvdx/k+mN7dfXf8b6g6I7b/V3gpJ/dttzAy+pe0EG5J/BpW/TGGdheHe7RExwC8C4p8koapKF9W3tPmTRkoQEHeq+sV+6Cbe3c7eEl0Suj/WubJedAe3VLj81qlhg57kFS/PaSsoLy6oh/vDdvlEg0SHZJo+x+bRjpbR2Tr2S4GToyTHaEii2s3u1ymG3PX3/X7/pdbzYte3yDcrUxc4NxuxlQtlTSe+0HKa7dVdfs8gY+9MlxfnZ18t64kcP8Xv0it/zbQ8N2TfVn7tZv89DK2Ra9+c38uTa6q4DeOp7qUM78tTrsKjA/28K83+zmkt6uN5f4mpMv4WW79RdrGULaNen6ROfnzgH3mv12/voJX/qUfxv39kH7d71o+/RiXtLnzkFss3P0JbYCT09r48pujP7yX/7LH+boq4OLT66Mr98vDXxmGnhlej+zAX9197ehgSfSe0nTBV37PWAhWo68lRR2EbVYWpQtjAgYYLNyyHPbLAh5b1G28H5MdnVeYm1RLoho1u2C/WaLSoS0jRwi86vLNuYRAu/i3XkPV9o1A2Ijj+ofuPFKqMkoizpCWWB7iSxAV1BqPIDFbpUkt/4DVcCayD8iOflHbve3aybjgOPsYIQS4QVO1qcR3mWDbQu9RPUJXBn3AsQdc7/tBVP6CDw3I1yi5d5pOiz5dsy40o1ABDlrEyVDO977PGuXF2TWxm3LRGQAyycCyAfeCxrcbH8B+a4tGH8Cp7WVAsySo0sKbdWeTMbnzhtX3tpX2yzRKGFAKq89aAeZMzaXiMj8lRQA2XYEVN/mKYSu94KO9M7+Nw/uPvXd3ysw9SlbZmNry1xRcjcCfYly50ByIZCda3tdSXFJ4nukl4+UFPW7fvGNEnb2O11NfoG8ks6uGWypxFxgaXX1FpHbJ+tEifPq4Yebf3bNfNZOEw/vWr2brzpH7rod91T8S2g7ntP9fSYC/bO32t+Tjd/6SxrvON+xvetfieeTf925rdffdlvXE7FseX7SObTXP80r7EvA9tqha7bO/ezP/uzbGKr/U7Jdn3v9fmngM9LAi/R+RoP96upvUwMlvVtkELULlAtgBxK8NsN9kwWtzdR1Ee8CjEgB4LY7l6g8XfsECi4Itri+d/1d0C/pBUDpoyR0fS9AXhsA5cqvH33QEmALgHnVj+3RMr6rB4gdKNv36dg9ccjythM7L+PoWjr1NNISkwKz6vxm2jru+oMEG+tf+7Vfe9vWPJk8hbrbEUcAZPtGdJcNG/EdGPUUaqD3aaxKUO/Y7vd90NF1gQJudmUcgKhmbkusCrK0LaOPbFTmgjv6dv9hgzxsUVtPQFcg4lPbF28WkC7J2/G/gB2Zrl4vML4BiXt+7dPx6u9ThVf2PR8mS8dXn/naznnwUTPi9TN2Tqf0/LF+8NFLnPfbrQjk6vbW1Y3Q2eq+cl7JNb+eXW+b8/yyPvkxUsEfybPfMqJeyfPUPzZ4baCkoEGNJ52sXv1CLBrQqK2WoBk/47s2EbzOQbYXmy+MaX3/EvLK3zFqVnMy9yFSl3QjvYITa3/jNEKL9O4acvB1md6+w/ljpA/prZ903mRHHSt6dOwSxEuEW98te9fXJwhw583K2mCJ8WePT5+3Lr6ozto5nXZeNOcoX7vuHOn81paf+7mf+0B6r089jc2TDl7HXhr4TDTwIr2fyUC/uvn/gwZGen/5l3/5A9kt6X0ivohQSa/s7MqL7FvYLui2YFq4gQCgBDh1nQX1AsjWewG8TNMFEmQq6C4YaPQaqCwYBErv1rv1v9uLZb4nx0it+9sAxNUpmzFQJjs4WVaP+2EHoj0gasd3r6xXITnu/skBPXUiTcavxHY6aKbriVQaI+BYBmsyrG/f+ta33sDk+gHoTy4PgtnDfXZ+123r5wjB5B05cO8vYPtEIAvKCsKMecevdsZGBBjcozc5kHKgt4AcAWCT7hkFomW4V7+t5SXTtlECfAD9JRyXxBS8ulYb7wHEZkeQvxIPGa9LYqpHPnqJU0lNgeWVc2O58d7f2vHUbgSlmd4LiNkfv981ggR8X2DJNuXri7YSl7SQsT58fbuZXvq4uwJWj0w5v6FT2WzybYv/dj3s33x2dr4y17/okt06f/0MWevcKEhyyUFJ650LS0rvOb8FG9hQiVpt8Wker/wrW/K58vS3OrvF2DMgVmZjuN8rIxDYZx6sDNsQsDI2SNQlvfq084h3Sa9A43SKuK5OcszeEOBLaLsOCUrwsZalr8697JfNdXyVfyKpytcXrb9P4/IxIt355K4HnRuMJztpv7ue1s+efNz12m15cyfCXRtaua2Xv/ALv/AhgGTcrm5r26/vLw18xhp4kd7PePBfXf8SGmjk9Ed/9Ee/+KVf+qW3q7bgD4DItDgGnG2Rcr+aT0ASOFtZ73F8D9Q/kZYuqEDXXZwveHxa+N9brFsWWCpI6ALcOizoFu2dK9l4yhgiwb1v18JewEivSBUZB6r24Ke1M1C9a0YYV27bKvv6I1shu41QAME4N5sENDkG0COa+om4qGsEZxH49WlPZ2Ybs4MdG7hcWds8d2y/f+iHfuiN+MqSrW+evlxAdaP3CBQAz5aexg5oQ5r26b3RtqYWzAHEs1P3ZDcT1ExbAba2bes3XojTZN54AHXGl671sfZdwMkHBDIu4aEDhIdOS1y0QW8CICWQBevsGVEv8RfMElChX3VPToGQXWcr/vTHpnfN9e0L4p+CVtevGkC4gRL60Ac2rJ8NsBjP+rFMr/tR15Zr+Qtivus8yMgTzGf76/se1Da/7dbcGwhYPd0JQhcIGz8099UGBGEazJk8gh4NDrw3N5aMqc/cx747Zjdws+ufdiKwdQG9S5DoZOc3l/nbdfRP5s01AgBIUwnt+sk+aud2nTjGXq1R/A7hXZ27xjyp3yX9dMMe9rlrEHU6fyKVHbuOJ/nuOnODHSWTyt71zfzR9m8m917b/jn3RGI7hspdYv3UPmzQ+UKf6ZPPsl9jtN9b4/7hP/yHbzo21rcPr98vDbw08EEDL9L7MoaXBj6mgUt6/9bf+ltvwHSLpWydRaoZrUaZHQdmmoloJqmLpUX0U6T3CXR1cS0YeA8YlFAVABbQAgoX2CERrruRfCATeFi5EgAAsGAbANg1SMHA3o4DTj63FXjnRjKRyWVPd36AefcSutbWS/r3+bR9EAgrGBHIKHEaaLkkeO0tszXCu/YH/GW1Bv53fv0a+De+68eIgAzY9LJ2BEVKdmqv5ASIprPK557CjisyQ58DTEib8TFuk2vln8iJbE/leRp/vjC5do1ARLc2F8QWrD4RQX1Zvd2+zTYLmumtRLUAtZkReuuTcPmAAIwdDOQtAN0x5AgpQsrXDzqc/A1s1N5LHIxJbV5Aou02i6fse2Oi7yUg5ovOGz3W+tnOrpfNJT+bpZv9Rvqm0/nodmBM57u3d3/0srL1IzbT4EfnQn63Y/su2PDUB/bQPrGhBk3qI3cuvnq9QZlLevjBDTpc0iyAxHY73yDFI54jvtMPfZlPe9uE/tE/37lzrLFzPz3/vsEX5di1sRTk4wvte+cW7bvHXza6a4kt2LXXfi8prd93fWz79HvnyI7nJd2db+51XbfU3Tmua+ddX2/AqjbTAIVxayDlyRY759h9s3XmH/2jf/ThHutrb+/p9XX8pYHPVAMv0vuZDvyr219SAxa6fX7961//YqRXBB/ptdCUzJaMWLgv6RUxVvYu2AD3XVj7+71o8gVAT4vo02L/BN7IWZUBN/r2BAQKkHdts7qi/wUKyl+g0S2zHvACyNk+LXgAiKtLdm0ZkbU/cGybMSLzRBQKqmQuOk6OrQ7ZzpFswGUR+O985ztvBHTEcXoaKV8ZWxN3bnJvG/MeXrXM174jYuoiy/00pgVDJb3NABYwIk5Ib4HSrmk2aboq2KOrlXu6r69Az5jXpno/M7lL6i6wZQsXcKqz5KK+wBdlUmrr1SMioZ3pwn3oKydYwVZk1fjXxpP8glu142ZtXFNf8R7ogvIbaKm87A7p9ZChOwfxK+1fAE4/MrHvTYerp77auWd10F8JaX1a9nbnV8+I7+xmuxxGeie/vpSc8rXK7TsStroFXp6CTytfUlU7NKddvd158uqt55/m5c7hu9atHIIuzpvTmkF2zvj7lFX3VOXr1+bEuy7wZXbpuvXBHGSL8uS5tx7UrgUVWqc6qpOS3n3vzhwkub7IPy8h5CvOv7cG1ufvWvK0vtX3ntbE1nHP37G969S99s6F9X/ftXH19mSrxmM6dSvQ1pR//I//8YdbpV6k90sCu1exz1UDL9L7uY78q99fTgMWun2O9P7iL/7iG+ndgo/0Pi28Fq1mVIA7i2MBFwJw67pgsov/etCsSoFz63la/Nv7LtZ34QYOSz4s2EgTHQHYJf/rs2yGB9p4Nc/A2r4X5OmTOpYplSGQMV170/0A5bKpI4rL7gLQMrsAhYe0LMu0epc1sS39gqqCkX0H2pFJ44p8yNitLJls5ZxsK+8p04vK77r9tnVz9W9L87K86wfSLkDwMdJWXV0i63e3B3Zsye+e3O5GuHZaG3siveotAa1+ZKcA4JWzBbN9uLov8CshqD3bPq291jdZBSTIdtu4oLu2aMwbdLlBldkv+5yMDWSR+cmnBRZmCxdc68s+61vqadb6bp+9QLsgGJE0hvvdp1eXrLcegaU7TzQL1/nBuHXM1uZkmT97X/WCPLN9uzxaB/+fnp7aRaAEI+58Vh3RZ4NbxvkS7dbDZq4d1obIrJ5LjHrPe8mn8e9Y7Ls27bSQ7Ud8BcrMcbYp2zWx9s1Zu9bul12HsK7Mssf7M+YIsYAPm5yeVp970XecbOz+SWfsjp7XJt95Wo+6rt016J7r+fdIb8folu9ccFHAe21/Ci3URp7W4ScdlTTfcVdfZSWb5zB4B/Y/+Sf/5HueM/IpWV/nXxr4jDXwIr2f8eC/uv4lNADEDDTsQVZ/82/+zbcFZgv40/ZOoNsCBXwB/oA0UnJBv8W6i15BcQGlay8IuwDwCWR87FivB3C0W3JuQXas296ArBHAXYvEIbkIrAzszYjJcu68+x+1I2vkfr8R3gG4tW+7KwJC7pUd6WymFUB8TxcXhF/QvPMlcvs9kLl38g7crw/LaM0G1q6tnZN3Zfd725lHeAf+ZXKA34GbS0qurOyLLGSuffUadokITL+Ie4mzckgFcIys7nq6phdyA9D7HBhXtlvUm+Eq8ShpvH1lbwW6SF/B4SWF12daD51fskIOJIBtk5X+1seOATump2btSySQntn20z/6p9MGv5ANRJL/X/28N2+UoOl3yU8DXauDL7bMZGiW+Iks8Ptdh/CN8C4YtGMj/JtTyXDnGj5cErHvdCu7W8LhuzJkF0BA1BHtm+m+Oux1nfvUW9t6Iirme/LQifHvvNr6a1+rY3J63VkzvR7SN72wkdtHurcldr8X+Ft9vT2gfmos1Onheh5k5baJO+61ReuTOgQ/77rBTp90af6pzdZfOkc/+VGJ5fWTrpv1lffWz48df4/0sp/a8BORvf5Hr+yHL7g9RFZ+6+tIb+f9xwnldfClgZcG/l83/43//s9LFy8NvDTwcQ0gvX/jb/yND9tkkd4SCUTKIiUCL+INCCApK/eUJbAId9G+4L0LIyJwF+Zm6Z4AytOx1gHsV05gAZhBPAAo2TPbuW3FAlgn6455gNMlTbbA7nqv7hlQa8YNQFt2FPiXVdlvJHPXey3NAPfIqOzz3fp45TBGO46klYTs/ICje1T3ew/T+va3v/12zIOzROYH4CZLn8T6la985W2b58ivrYb0vz72lTo3a8eWGnQAkhBYhOLaDlAt6y6DVHKl/n0iCXQhiDNdluCxe6TAPcnkuSCOXdVOC2SB3pKzni9JKYFo5np1k7EEu4RE/fU7OuK7bQtIRXj1u8SjxIs++A7fQAQKisnA1mqX5ERMle1c0GO1macZrnptf/W1xNMYNvtoftMvZElbCBg9zecXfLLtdw8HtGUcmWN3nZvIZuxvYEMW8doJHd6+PwVXOgb6L6ihvZVhD/RwCc8lNWycTZpXatvOdW5dOYGi6dkOFba0a8wPAn4lPzvW2xMQ7ZJe9zTTE2KsXXaufUEawSDj+97qaU6jA/p78vv36uCz13fZ+fUBOvRZO6oPt5y273p4/eqprfeO0V37ZZ2uf3XMO0907l6ZjZXXnym3cdj2ZuT6CQe8p9fX8ZcGPkMNvEjvZzjory7/FjSwxf1rX/vaF3/9r//1D6/N2SKEDK1KIAYQBJgKlJDiS3rfA/0WsfcIrwWzi13LdhH/MqT3LppP9VrM9Q957AOKtgh72q+FGtDZdctyLivqPZDq6FbK6WRkcLpffSNoa1t2ZmVHID14CPD1yqIB7JFiWwAHEEZK1/Zk2bUlO8hRgTNS13EuAAcW16dlTX/913/9LZO1OgZS97n21rZ772QDJ9eP/MiPvG3N3t8l9sgOfRcodYzZDsJRYl5wX3Du+HRXwLs2mrmk62a2Vn6/1ycg+ykTs3NIryAF+9+nOvWzbklW92p3TAoy6bKgtbIAgwXZCMaO8WHkTjkEr8Aa8W9gAGn9GDi+4+c32dr/C3rXfkl75xJy9PrayI7f7cGXENxMeW17dTUYUjsj+7K19F0y2DEiP+A+v5yvzE9/8Ad/8M1H5yudM5761L4JKOya9aHbzks2OtZ010CAfnSca4c309g6LnGpjfIvpFB/SnzZWIMat/7e+9unz6+cABq91h8nd3eKdNx7j3D9w5qE0O6c8dde7WXHbqb8rj0N5NGPem/A5L21jH46f9E9/fac8bvj0/pLPp/G/vrzXQe7XtfWazt3DrmE9661Da61P+ZagQ0BMza2B1mx0xfp7Qi8vr808Js08CK9L6N4aeDLaADp3TvxZOya5VodADggbCEqUN1iacsnQH8BXhfRT5HeSwZcC4jexfr2tUT4acF8IsoFtwjlrh0ppZN97rd7HpEKCzY5Bn5HBqeTgeAR4dXlPl3AyIK/cfBE54Hn/XbNQOFkW0Z3dXh1EZA3GZbpHSnd2Ky8sSh5u+O1NpBeQAY52PHJs/pGeJflnVzTy+rf97W567yiaH3edSP0P/zDP/xWzv28tq9NhktIjE9BIJJagFVy0m2IFzQiGQgoguS90kiPsStAlo0XrADAjCv726eAhe3oyP/q1yaZC1TJdeWujT+RlpavfL2ODpEmRH5lNt5kq48Cn9qUaUOUtXuJY0E1Qqaf++w2XSRHAMMrYzontH92N5gHLmnmv09BifaVzK43nrvOg6x6Hy1iNBu+pL12Ot9swGht7todXzBodr97e235H1GrTvglu1p/yGFHSQlK/diYkg+pa7Ch29afdHSDKogTeW5Qwbi+R3o71qtDUKiZ3ms/srHuX9947N/8aEGHkkl2smvsMCnhXh3uz20W1pzH/vRjZTpnO7463aLSsWGb/HllnoJx5tQGILo2dS1qUMBYu656u2tV5xJ11+/uWth+tLwxZ1v197s+3z68Zz+1k7alX9rYuY2399ebPxoM2SuL2PHtw9Oa/l6/X8dfGvgMNPAivZ/BIL+6+NvQANC+xf/3/b7f98Vf+2t/7S1LscXcwl7iabFybtfJRMqgIY0fW3QbMQdkLOr9vGSti16BfUHse1Fx7QBAJVRd+H1XfnVbhAu6gDP3HwEoQNTk8B5HYHcy79jA3EjrCGxBrba6vWv1CjR4mJR6ds4W3gHrgdSRU2S7fRGQQPLWxo7JJgAWBfGApdexIHauWzs7NvIygrA6R4LXt72Xd6D/d/yO3/EhY93dAwCTsTPWsly1P2NW0LR+2KZ462ADxqJkCamg153T94LOHRfUuKS1dvBeBmNlEPtr48CdrFCzz/Ub/SrhNG6ebFwgXmLDb99rWyDB9SWstf336l8ZegVy60eT3T3FzUiW9NSfS5guMer49pr54K7rU6eR933SK1ltga2tNaBRcr3rvUqnuy/Y8LbCjtheorfzI73zjQWgfuzHfuzNB5A7Pt6HLdH95OwY8lkEV6CGP1y7vKTHswCMU8e6hPvO62y6QZtLvieDXSrXd5WdbvgoG+D35h3n6b7z0MbV2NJRfWFBt8lqt83KLvjmqeHGZrL2thKkVJ2Ia39PDtunzXcNMKxs75m/QYUSuzs/8S/j13m6/n8z+SW61m7lEcASQQGQrrdPvsrumqnftcaodXZ9fQp8s1HyrYxydETPyK4sPrsWdPqBH/iBN0zCNu5ndfX6/tLASwOve3pfNvDSwEc10EVkpHdPbwZ07vaxgk2gZovilyW9QEA/K5w6AYK2V3B3geEFAgXenwL+bfMJPAz4bPEvWC6AGqj0nkYyFtTJbO7YAJTtyNoamXwCPEAG4C47J7s8uWU1ELPVveO7p9CDpgqqEAA6aUZoMgCbJQo7NmA58L56Jw8CLjvd8ZzcOz+Qv7+RhoHQvo+44PcpI6D9yk7mZh52nu2VJJWkIXbGUaADsS+oeyJjzdSUqALJa8t1tVvyTsbKXOJwCXzBaPtQ4NqA0mRnH7a/ag/JaSaVnRWAA6NXLjLTD7BfwLvvwGpBccdU8Mz1leHqTbCDTslWIneJmu3rtW313oABW1DH2kHaSnomI/3R632lza6VSWw2DmgfCZvf/Nqv/dpb8Gf3tfMb444wPREK5GD12Q2iP84JmFz91I7cX18bJKPgyZ3Xa+eXNN05kt7uXE0ndonsfPtPdvNq+2L3hsAe0mtcOxfwa89QWLubd2xLbwAP6dVvu2BqJ+YcbekH++1YI3f11frH+mze7hjxta695o6es859dAH/jZOX7Nae6t9d62oPvtfH2QD/v2symZ5I752v+Lz2zWGCFd2ts2OCyCs/0vvzP//zH55rUZ21n5/S0ev8SwOfv7SpXAAAIABJREFUiQZemd7PZKBf3fwtaqCkcE8a/dt/+29/yDyOkImYW8xb3kJ4I/kFswWYQOZdXCv6JaFt95brAljiVdB6iVPBvYX9ApUCFKAKwQNY93vA1oNWCgIK2nxfuZFSr9GwsCPM3YZYoAH4iJp7jQMQKZOyPmysBjIn196ju/FzX+/VT8cRUWqGBfFYf1fPssf7nGzrw8DOgOY+kW2vTNrTmrelc/WO9O58n4pKV3RpHGorbKQA6gLrkl7ZhBJ55EAmF0C/WRttKQeAXwAMZO18M/8lxjdz8ynSawtriRq/Iie5kZ+btWt/SghWpwfzVHZtXfu/1+68DOe1n47hJetALj3ye36GZPhsf6vz1nsBLj8WYHpvDunY6O/1KSC85EHbZJ/9etK4LBSdNCCnj4Jd3/rWt978ZeB9PrF/a89YfmraXt2IG30hXmy9clenO94t0p3n2FDtkyyCA+o3Pk+kqYEJbZPZ9mBjUPtl09U9PZpzjVPfXW6OoEfjtKy6ZxksyLa/ZuBXrnO4sav+77pUG+i56+Ndo+56Rb+15eqT/Zqr+qn/XU8b8LhBiyfyW3J719ad6/ir29y/89ai2k77UtJbu9HuDdrudwMdtcONl1uArGcbx5/7uZ/7TaT3U37zOv/SwGeqgRfp/UwH/tXt34IGdv/lL/3SL314aMpITkFTMw4WZIuYBbJk6ZJSQKNZmQKtJ5G7EAPTBQ1PxLeg2/bSEiqL9gXdvc65LdD7hxCpR78LoHduJFb2cedG+gbaRj7W7y3qA2irH3gdGLP9mY4AdDrXT9v4VvcFzgjpzi0rO+Iru1I9FpgVOAMwxlwfR3j3mqLJJDs1OfTTa4vWr53fw3u21XrXL+My0O99ssgpUHRJzgWQJb09x4YQECS09dIZYF2ACcRe/V5CeQmAzA0A7eFj7ICMbMw9t5c43PH1u8QBSJVNXV3GRnvNViEXMqbGvD6m/gJ63+mu5clQ0Fs/peP2f99LrOm65ND5zi90xA8Lri9pqAxX/ks86NbYdizemwM6R6w+981Ptw146DeZu4th/rEdErORvbLrq1/96oe5xP2r+t/2qjtZzidy0vGqDt4jWO8Rlzuvsnl6qw3cObo2dm/rECRAcEuEjEX9470glfmDbn2uPoG66Xjr1XTnwXm9RadzAD9Zv8xLtb3an/nnvfnz+sKXIb0tY04y79922Ju5uWsGQtnxo2Ofd+yeiG/77jwbumScb7ONtnNtWBlz9XTZbPvOwwsCFIIXGxdP/P+rf/Wvvq2VTwGua4+v3y8NfOYaeJHez9wAXt3/Ehqw4C5Dt6c3DyyMpMlGbnHa4jcQs89G7pUp6C25sLARQ1sW/kbNL5BtnV2MC1ptT9RO698xoOqC/AvESjoAsvVzizDAWQA0GUTaAf9ugQb0Pdxpv1feNrxdY8skEN2sFOBbUDYZL+ld/5stRIy8OgVpry4LrBqpX5s7R6e7dv3fFs1lUUZgJ8/uV1z9MjoyUfs9u7G9cPUA7X1tCxJXwFygfkHhE+AEpJqJ7xZmddCjT/bh+m4/LPgr+W02QubDmHnImGtL7Nan6avAsHZsvN/Tw+pce3YDTM/dls3GCuj1r9s6LxAuSJ691P7qPyuHVFzwrE79rT8XEPNLYB3ILSB+Ihx32nqP1HX+KAl0vfmKbZTkrkxtlx8LzCjLLzyQrmRw9dY+a5cbt5GxBZ9GxH7P7/k9H+wBiL/2UntdO79d0ntJTsdp33svZceh8+Edi9Z5Cej0IUjQ15E1KEXPnZ/NT/QxuQS0SnrNT/x2ZXZsup4vbuy8o9f8wz869mzFE6Pv2uO8sb/rlHGub9HLna86t3Xtqh92zquvzT4bTDD/sFG/W1f94I5/1+F9v0HF60Pv9aXBsydfvb5jLrn31E++rkFe/7fdQbslYH1/kd6r4dfvlwbe1cCL9L6M46WBT2lgC88Wz2Xo/spf+Stvxb0ftver9r42wGYkDMntggywa7vAvwt/F+0LflvO4t0o/Y410wU4AWJAbQEzcNBsys4DERfwjvSpD0Dob5lk2drJNHDsyckr6/Ul5LsApQChxFddPY/0TubVvb8+TXsgZb83bmtXVlngQkSdDIi730CO7ZnLVA20r38D7ju/LPLqXx9HhNfG/smwOC7baxw8eGnXOvYUvQcAC8oKOpE9hGb6AQxvMEMdDXr0esGIkjMAbXWyr4LBfdfexuOCzBLbT2V6p2fjWDLAb6Yz4J/cJbZIRnVW+7I9+Ql4r5z63aJQ3ey8oMmtn3wF6GynhMmxS3rZNMBbnRmLXXtBuH40YHDntxKRyvJUV+85Xj2Tx9jyGTYq6ED/69MT6UVop7uR3u9+97tvfrOdNL/zd/7O77nPs0Gp2w/z38e2N1dH+tr+34DKrdNOhc7PtcPW1TFnD3RTn+Db5hrn2Kr+kLf1Oreynqpte7M2Ec7OWQJ0q9Nr4nZ+QThjqu/6Nxu6498xEKDhE52P+Gz7336ULL5HektIn4ITq08A8gbIEPmPkd7bLr+qHi6p7zzJzpXXv0t420512+NdX0u0G+SRBV47WzsWPN2x1/bmp5nhdeylgUcNvEjvyzBeGvgyGtjiOVD2sz/7s29gY9FygBkwc38ooOfJxBYxxKRbsQCTJ5D83qJ6wQCwU/JaAOR4SUHbu6SETJMb2C9pakZgxwF2hAqgUQ7wXDuy5LKvHmjjKbPVoQUfmCLDfrsfbt+1S15bocnVrIPvnrq8dpGmnZOtApoA+9rIzslIf+c73/mwFXvXA/Irv/H3BNud204B7x0e8FyW22uepg9ZT6TXO4gLqprxME4lXCVE1ft7QQtlOqbs7rbld4HY0/bTBka6K6BgkuyCIk/njMF7xKR2X18BVGWBbn8KNun8AlU+1kzvZORDtc3K/h44rwxrv9nxS6RLRGXqLuF3zc4/2cR7ZPjOdR3L1lPffSLrdKEv+823Vs90L9hkrFcWMd4xxG23BiwLuczV3ltt3ly7fKGk8xImW/ArM0KG9HRu7Hf9aFChfWkGvLrrnPox0tbgxfUx8xhZrRv3gVbGfp/mPbrz3IT6UXVszTHfrc3NSYJVnl6NcCOrJY2rw1xqHDrHs0V2OzlXfm10bqY/15KtgYPaYPvd9arz4bVntta2bmCivoEsXzLLHib/DSJov/1uu21PgIcelLtrW8+TvUGPjc/Wil23MRv+ECR9PcjqyQpex14aeNTAi/S+DOOlgS+jgS2Ce5DVMr3byrqFZwAEQFsdfZDLFkSk5VOkt+2/RzS60JfkOF5QjPhYuJUHXrrwPkWuW5dXXth+18zjBZYAouuR0OlFNmLfpzfksFt5BxAmD6Ldfq5d98nuuNeZDAhUpn1HBAA4wFbWd7/XLxlmGZOdHyCcjK2ngHjyrZ/urdrW5kXdd42HaAGnQN3qX70LmgzYI0Drg1dSrG1PEl75lbGFvmNcnTyBwoLSgkogVlYH6CrpBcprg2wGuTXGTzK1DXK4rxmou7b7KdKrD2uvpAHgnP723TbXlRNUKiEHbnceiL1g/RJfZekKmNfGzWLevrG7+h+fERhgC82WlfR27igI1ofZYeuoDHy7xFYQxzXO1W70b+eagW4ZtwlsLiQjgrm6p3tjwmdWzvH1ly1ut8Tui9/umb2+aHW7baJzyRPxnayynw26sZcblLmEd/Yp49p5z9hNTnZdcluC/UR62e360iCQub6kmQ/eYOjmsfsE6/02P832PSeAH60P5tiOsblpbSG9a89czJabfUb4Svr4Uet2vkSOfZT0dl26gYsS0Z5jW+/NgXR252jyVd/WvX763vY7/80+Gsy542acOze1LkEza5rrBb3Wlu/mGzLR3dq35qx8H/i4+l6vLCqCen1/aeCjGniR3peBvDTwKQ0APl//+te/+At/4S98eGKjxamL/spuoUPgvNMXYB6osOXZ1jILts8uykBbZbzlGnUHOMlcIAd0IIMrs8UUoACqS4wsvO4hAzIRWk8qBoaAAPcmrY8I6s6pR/m7PVTfCgSAwr76yba7PjBq17pPcN/X7tofwd2/Ee/VJQPhXaHGAynWh7Zr67rM0x4K86u/+qtvpHWkd3WuPu8ElrFePybHgMrKLUIvYLL6bf9F3CZDAbXxqU3ogwxXyU2zDCVdCAn9yOxMzm4P3vUljZ/a/qheNsPGbGeXUbqgkMy179r19QnEAwgGqlvvBcaIDx0icLuGDgWq6LckcDLeTCE/LMj+GNm9IFcWbu24NaLzBf8ytrOPkkp+J9AD3Nenkcz1WwDoiTQA3E9koHb0pDfzCvmmx811tu6PDHuH7+o3j8hSrR8CTxuLZXu3zfkP/sE/+BZc/MY3vvEhiDg90TECsHbnTzfwoJ/mRGSQndzAxmQwJg0AdUxrE7XRS04auDCXCOo1kFHd7nuJufl7x2X5pztBQ7a7ch76J/u7Y2wFOeaH6mrARxZyctfO71rjfH2S3XX7+RORtQ6aF8ytdOd456qr+9uuMd5n678Bjf22DjZ4pD66vEGLT+GBykOHXf/ocvW4fcZ8Y1zNsfyZ7QgMrdx8yDq3W2Y23t7pvnLutx7pves9//xUX17nXxr4zDTwIr2f2YC/uvtb0MDHSO8Wn94zWtC667pwAabALkJxgXSB1XukwMJvYQcskWsAqAvwE7kGBiyS+w0si/RbqHuv6dpbOZmB/S4xvvft0uHqEPXeNcBCQXlJHGCjPUAFeBrRnBz0MJlF54ECoJmsMiV7V697gCfTdIVskAdpo0cZk//9v//3W3ZqctgiOwA9Wby+ZTLt2F7HsqfTupdORndy0QvwiwAZh+qngL4ZmYK2gsiCQmPv3j5gvO8JLYkGvgH+CxqRUPa+T2PLnskC8Fc2wP9T7tjxRsgRl8noFoMnwqzuZkz4RUmvPtIvWwNM658AOfvTp/cIO78SxNEusDt7kZlbO+yYnLKEHcsCbPdEd5yMza71sKQSrfZH8OP2sf6IDPIzRMPYaGe+MXtyH3szve1/54IFg775zW9+8T//5/98Cxrt2j/0h/7QF1/72tfeiC/S2mCQuQ7JKtmsj5gLS4Zqi4IDl/QhdIJS7G11a8t4G5+Om+/d3ts5rba/6++co6/mpLWPxHa+Nnch7ebTyab82nILR9cGfV77t0/kq6/Qde3CeXZLb3RjTtN3vtPzJcFPc0EJ8F2/eu6OsT7Q5Z2/lGfb9Y/6cmXq/NV5oFnb6onu27ZjzeobA/ObtWaEef40v/K6qd0e4zVr+vYivZ9aRV7nXxr4oIEX6X0Zw0sDn9LAJb0Waos+0GLxKxEc6ZH1A3hl1kZ+CqgK2CyeT6T1LsTkkf1xjajxE1DXbkEHooW8ILUW4y7U+g7oAJDalNUEMkukkRAgDWi6/XK82xcBCMB3YKCZPH2YDmShgVCgdcB6MuwBVN1mjegVXDWjuGsGQEZ2tyVz7fa9wkjsjskArMyeSrv7eY2Da+wCKJmTndZWgR39sCNZr2u/vQbwZlvqld1GKlanrAJwV9CPdNXW2LsMuvuzgV0Bm5JKshYIlwTc7yUT7KU+o42rJ/XfzDkSigAMQG6Mmt3euQZwag/Xl0oW6bifziNHCEaDS9Ofp5AXvCNEtpQXoNdWZdn14YlclOxVvuq7hKb2cucX851x2Kdtsjs3nSJsu9auD33rFvmRswWfdm/85soR4D0w8E/9qT/1phMPgSsRFBiaL8pCdx7rGF0C0+BA+36JmIyoB1k10GBuplPzruPGoYERc1nHd8emG+tFx4198F+BNPMf8lT/IM/qEUjhwwKW1dfN9FYHZCkpfppn2GTPWRO6NphT1Fv//Nj6e/36aT6sbu/3+v+TX7TPT/ZgvugadecDfbl+xT+63u17g76Cjsai26kFkaxTW7cWJPJ6P4HLF+n9FIJ7nX9p4IMGXqT3ZQwvDXxKA0jvtt3Z3mwR38LWrWEFC7YWjsiUxALAW/CAKQsuUNxtaE9go+QB8CjpRUqBnC74BV4DkAXgk3kLb4F2gSMgAwQ007G2bGdGVJHde58uGbo9ruChAEIfgAd92++R3oJO8qx9WS4ZdlmtPUBqfR55RXrdRwvQG4fJ5GEv08v+dh/vtptt++bKy7g0IyMIsMj87uNdm/65Tw9oQV5X98ZjwGZ9HAl4ehgQ2Qo42U8B2dpzT9m+s9O1g/QC0XS0csDaBehscscRmZUv6R1QmwyIibEq8W29HyMGZL5y7BryGrebYdGHjwWNJhsf5M/k2fWzJZnkJ3J4Qe4TqDbm7HK/zSd8w3b3AmsEhu0hUuTih/TKN9ZfJArhqf4q4yUgT+Ad6TGO+2QHa5sNs7OV7/b9nV8GtyRYkGpyjtR+3/d93xvpnS8P4P/Kr/zKF7//9//+N+K7MmyNn5hndu0dN2NSctTvJb0NntzyT8T2+lgDCfSy9jsfXbu5tuwBfgJObICcSJvACDtYPUg/G2MbAljmso9lencNf2rgoLZtviFb9dC1r8c7f1YH1StdPNlkyehdf57Wa23cz/dIeeu8/VJ/beKuTcpcnZk/jZ+ghUB3ba46QnqN6a4TqNjW/9nH/GTlBGKVfZHeJ4t4HXtp4FEDL9L7MoyXBj6lgUt6u9B1kd1xmacBvYG4kZ0RQdfYLvseoL6k9y7OBSMWWMADIEISEZoLGkqMgPFLdvWrJFDU24K+Mm1zYBcBQqRvFqrECWgmT+sF6gvMS3q1vSwR4FvCNrkRFm0i2AjowITsZLdAl1TZruzpp16xMsC9+6t2HqgENgGt9WcP5ln7dIM8ID+rF/Fy7/Ei+kiEPrRvBfar+wK92rOt3Ajk2i/p3bUFvYB8gwcXnBrbbm9HhAWB2Lv+3jou+O/vAkz+4lgJ/+oWWGIvBbAA/fWhAurVyz6qY+Bc4KQ6LRi+gPmC+tp2t+Gv3f22vVnG3XhUf9fuW4+5qWWurBewV/7aqgBc7UvwypiT74nwrYwHK803Vmb3vm8eFNAR8JkMCMGCRyO78+XtEPmP//E/vhHfP/bH/tgXf/yP//G3IMzq4Ceraz5yA2ntd8fhkhfkUB/Yjmtqs1e/dEOn0zs746uIjWtrf9fOS3o7j5vTdu3auJneyeH5AWyQLPttyzN/n80IFHWNcU90faCkj07Y47WRa+8NorGt+v5dOzt33zn/U+ty18KnObB137q+DKE1Z94xe7Kz+rm5c7oo6Z3dri5jM100WLXvsweBq9n3/GfHtmYtgCqgIhi0si/S+2Us5VXmpYE3DbxI78sQXhr4lAaeSG8XWd8BuS12W6wG4nYv5wAawogUb/Hy/YIMoOSC6ycCDLQD7ABPyRX52o66BlIR0wumC1DIIjsF3HgtD2JvWyjA8URkJweABnQVXKr7glAZIn3b7+n4SU+i4QVcrjceu9Y9ujKUsmQ+9WOEFID3xNr12SuHjD3ZRORHetefgVbvdnbvL0CEWHkoEIBbImd8L+h8yrTUnr3WYsfouA//QtQFSgqgAWVjRRf7BOw8CEoZgG31sKf6B3DN/iaLNp/AZcF/gbctyTLhtZULgJ2juxK9tV1baT9s2QWuS45aJxvf+Y4HMkTvd5syHcryIUslLH2Qlf4Dyk+kgi6baXLs6pmdVO9PBFC7vY2APZZQT+75xj63u2GBvwWWkFO7L0qkZj8CF9t5sTLzj3/37/7dG1H+iZ/4ibftzqvLfDm/HVE2njfgYbzo587v9HxJb3c71ObpsnagTg+imwz32Q4fI71kcEvEfdK1PvG13tNLf7tWsISMdMLPVpb+2bn50rl9Xv/vnHr1W3++c3R9TJ2dg9XrWHdiPK3DnzpfG+71XfNu0MFcaE2uX3SN3Hft12Zatz6a9xvk7TwkwNX5ZrrrnLA2uiPCrTRbZ/b+ardiIM7kfpHeJ8t5HXtp4FEDL9L7MoyXBj6lgZLen/7pn34jD8C47X8Fmzs2Mrm/LVbIjsiv6H2BRoFIAUcX/Ut6/S4Yvgs1oHYBrkUcaPMbIABmAPP2d8eQumVmbGW9WU8gtcDYd8C99zDtXO+vpOdLUiajzLRX1gAwq6NEbnLaggnkjlTu+K71BFRZVqTN5+ryapBtad4DrPYPUR0YB3i7xXOgfJH5bUnbcQ+xmp7XZ8TeGJJNEINOC7SVucc6tupjQ7URIAtRV0/bcmzjg4wAbJXZONoJUBALiAN0FySzrbWFGF/g6ZoGOmqTtrwi3YD5BeuCS3yOfSMTiA5fvKAdKa9/To72AUFCerVlFwT7pQ91lZiuTLM+ledmcZtNq3xPGWtb+i/Z4O92Cvh9iT1Sxr8mp+wvf/VgvgWTbLlcpne3AewBVQPrdoC0/l2PKK7O+dZ8bN+//e1vf/Gf/tN/+uKP/JE/8sWf+BN/4s3EzTsr0+chdCxqa09k585FJT5sAYEpkSzBbr3NNjdTy86ur/JhYyro18CLMTOf7Pe+C2DRv/uB10aDi22Tz++YYApf83ntuTo0n177uWtUbdw1Jb2VqXP1JbUllGQ2v1XuznkfO28ctFn/blCkdqG+XdOgQudfctId+zQvaUfg0JygTjZmDiTfrieX3WJ7HsQwxF0zBE1fpLcW8Pr+0sBHNfAivS8DeWngYxooQN09vSW9FjrAbQvWQKhs6H6PFD6R3i1gFvwC6oKJ1d/trV2MfbfoAqAFW0A3oAkcITFA5AUQBR7qlbUCXgZiR+z2J1sKrDX6XaACWJdgy+AA3+590g96KjidTLYlt/+XfKzOAXHvGgY0gD9Z6cmgTEkQQrcM784PlO8BVgPxG9P1G0h3H6N7ZUd2l6GafLMBrwZCIoz9zruHuhmXfu/4XQLZe6LZTssLygDKAhPGE6AW2GlwQyaJnkq2AH9ErwBasAOhvZkyZZGeC8KvzRjXC2Br8+yyAB7QNI6X6CH1710rANH5oTqmZ4EhumBnjrNtAR1BKiBa0KH2C/jaxtsAgrHbdchT+8DPV7+gEEJs3OgCkSpp0i/6+1hQbefcszubZ2+bF/7Lf/kvX3zrW996y/runPmSniafnSLb3izTJci0bc47/xf/4l988yFbp9fe/KkBMv36GOl9IjbVFbn4promV22w9musET19ZDt0V72rS707d0nvrlvfzQ07v7/V2/nLMX1rH7W59qwl61v9kb/cPtfmS+ye9NsgiL49XfPkv+ab61edX+76VNn0rceuvwqKlLSaX7sWXcKNoLqun12LyWrdb3Br373urj4q+DnduXd3x6yh69fWndW997tvnGf/dL3zxv5Fet8b/dfxlwZ+kwZepPdlFC8NfEoDCMFeo/GTP/mTH4pbTJuJGZAeaEMoV2aL00iS7ZIADRJRkG9hLEgtICgAeALlrm+fACEgHOnd8YHqgruCX/U7NrkR3X1vVPsSTotzM7EXPK5fzcICQOQF7hE7wQUPlAKagQ3jMNm6PfmSLuNGVyOqAxj727/10dN0ZWVHdvewnclie/RAiD5sfAdutr1znz/0Qz/0Vs7rJS4ZK2ia3N3m1rH3pGfgrKATiOyYX7DoPaS20LYtemZftS3H7AS4gJBOva4JcN8nMmI86yeIcAnGDYa0rZ1rUAmpahaJXbuun56czsdKDgrC9ccW3J0TgJmsG1N1OS5AUru+IJ4Nr46dI6sxQzCno46NnQazRfrkY9Vrgx4lGrV5vljSTx9IwxMhJDPZ3JNoq606JuuI6P7t3OTdDpd/+2//7Rf/43/8j7enl2/XA8K2MkiHd/lOjvnOfGo2OxK8v//23/7bFz/zMz/zdpvI9D8fXXvzi5VDKjuH1n5K4Hf8ZtubTWWTAg6TSTZtujNmyPl0LyjJ72pn9ME+XD85ulNhMq1vq6v3fa58M+3WEmRndZhfVvb60Y5NfvO9643nlZ+uOg94JgCbY/MI4M3UXj8TcGqgpzZvJ0fnQ9/16Z6rnEhiZb5+rXxJrzn2kubOn+y/8jzNg6vjZnjbx86z117hhH3abbRr509bc77yla98yPI3mMx/dt3P//zPf3hbwJPMlf/1/aWBz1wDL9L7mRvAq/tfQgMlvX/+z//5D+Dnkt6d2CKMKDm/xaqkF4gGiBuJLrgAvgrc3lvcbzcukX0iIsg3sN2sEZkGQj2EyX1n64+FfrIBddoEvvfpAVEtB2hc0ltQCMABbQAzwAjsr42Pkd61dYMGJUUCEUjvzg1I7vhkkFEeAPGuRNkxoNvrQZAST2ye7AWld+wEFYCxkhmgTNa0oLoEGIi6ZNfv1Vn7unZQnV9wNhmQBCSqba+8eysFGowHMMuGSzZ9X10yT5e4knn9v6QXOdFHekdMAG/6LlC/wYWVERBwPSDPP+un+46Y8J9Legu6S9J3vMSV7vX1BoV2fPZTMuN7bYk9X3CP5N3+sZnVVTu5gJ7PGkMBKlnJtufVPnQ3H/g3/+bfvGV7tz1zmd4FgZaxFQzyvmp2hvQKQu3e3X//7//9F3/0j/7RL/7wH/7Db9eNDLgP2DtM79xXX6nvCzrot3Nsj13JzLNPY2ZcdxyR5J/X5p7IEz/vGKrbU+/Z5+pla/TMjsnNdq/d3PlOG4iS9WzH+6qs2hQZJ1ftS90NkrS9yrb6qmv1lxDWZ/nD05L8ZJut/86t2uB/yOBdo95r//bjzl/Gm+6toVdXxtHcfv2Wjzq/euZLAufbLWTcO9dXvhfp/RIg7lXkpYH/VwMv0vuyhJcGPqWBS3qfFk6LIjAEIO33rh/ptSVvC5Zo/RPQQoYsmBdUVN6PgauVA6IuoUVMbZEkd0HKyoz0AqoFS4Cie55KmCpvI+lP5KCZKqCn4FSb9HmBq3vqRNqru4EF9711i2t1YUwGuAeyJ+PAOLI98LGH8Wwbc0mObYfrq6dqDpBvnL/61a++AfT9c88pkFSw6PtT0EOmugDRWJeAfor0AvD0pu/arFyALnAsuAGsu7Z9EBxYWRk88q1udgJclkDN5tgf0GickX4ZaegpAAAgAElEQVSBlvW9mdf2W3sXGK8u2SxyIm7I9K6dDbDjm/khH91c/wamS2ToVtCHPp/KsvmCcn6y/nwsU73zDSqU7NEJHQsuFHwLCJlPnsiLe+6NJf9Cbiefh23R3XS2p83+q3/1r94yvSszH/mBH/iBt88RKX+Tj6/Nfzbf2C0z3/vP//k/v53/03/6T789Ld1rvOaPyybPb+mwunyaI9lxiYl+mffYXX3zkt7aNf3zo8owfZZ0Icv7ZBPr434veORBRc43QMK/zOm73nMC+jT2ndcHcl69lDBd0n7JnXux+RsdXv2apy7hlomtbbZs66kd+v4UNOs17PmJ1O5Y17POW51zb7t3Td15/n3nGjtX7vEG7To3sJPOwzK8gjgLsE7WrSHb4fC0tqpnvjbSa52khye9vo69NPDSwIv0vmzgpYFPasCCsm16y/SW9Lq4RMRCu+u8R9RL5QFNZAjou/dB2t54I8ddkC18PQaUWGhvpvMSGA9kKiAsOLDVd30ZGO1DmAo2L9gryFFfM3L6de9JLSgA/gtKqo/JJMPkvtOdbyYK6al+gfNdb/viwPPu2V2bA58I84D4d7/73TewLQO87yUDA/geirVtzYvOu08TWLygWJ+8ogI5JZvxt6XtiaSWwFy78Jvu2YNrBD26vbDgyvnp76lt8st6Ts6SR/Yw/bVeABJ5FPy5pLH9RrBkqQFrBKyA82Zopk+ZEm3v032Ru/aer/0jw/UnOtx17K8gne7YZ2W64N94IwLshH684qfAm02RvUTlzkf8oaRXG0gY+ciNNO33SKjjT+B788N8pwGSkbHNd//6X//rL775zW++zYEju7s9xOvCbCOfDHQ8v1p7bl9Afndf8I//+I+/EQAEe5/eYdwJ/OpXsEWfO7Z0fm2vZREn9Vy/eqq3QY/eN85Odw2dCp7Nd9YfQbydZ7v7nI5WZt/X9/nNgpHTv90ofLky7lhJcNcu6xp5qzv+u/INwN0+dA2oX3bOvvW2/1evva4ykNuncl0Prn3q3y3btepJzsqLdOt317D65LWr+lTP3fVtujWH7JrNlwu+zu+3O8J98t0500DArn/d09sZ4PX9pYGPauCV6X0ZyEsDn9JASe+f+3N/7nu2ewHA+2xGwKJnsVzU1lZQQHTtIr2AfQmZYxdY9Pd7YKxg7wLqZt+aCVRvt9F53yYA+h6Iqg4LTErmSk5KhJ9AAcJ7QSvApD2k2bby1WW78crsPNAH5O9TpkVkfMB9Efad2zjt/ADp7ivc1ufVb6ufVxYNpO76AY+VHShdlndgdMc73gVtJageFoWUyMwbA9sPn8Ag0PUx+2BPBYcFkzJRzXx0/ADu9RHYqp0jITuH6Bd8jsQ0e9bt1QBgQSi/oSPAf2W023MyuOykBJ2tkKekTh303uvJVYJQIlF9u+e59t8+NBjmupJiQbHaI9s3N5h/em97CUuJCDnqU72fe2XZfK+7xJceK1/Btr7MJ+YPCOjq8ZC7//Af/sPbO3cXTFpW9g/8gT/wRnprc5OBfPOFEd+1uT/3rO4J0Htn73wL6ZuPy/q2z/d7+3p94NrH1d3Kt8+XcLV8ibP5toS587qgxerbdeYA98+uXnbJ7gWV9H86ni43xwhGyh4a+9XdoJr5YufNL3YiCTLpk/EnW/3fmldSyX7qB/Xr6uoSwus7t47OE3cevLsVrs/SRcfuBkbYwSXnHf+S3ur5SdZb/7W7YgV2sU/3s6/OrSEegtndJU8BjBfpfRqF17GXBh418CK9L8N4aeBTGrC4/8iP/MgXSK8FESjvQlYAYOvewOGIL9CP0BYgVY5mC+6iX9L0RAqfSCeAVSCyepAsYFhGwdOIZfJsH0byVs+u9aAl9V+Qj5RoR18KRu41reuS5madGv2efF7f4qEwyIM2kf2CPoDHg0NWBrkdCNm7QxtY0A5w757gyblM1P7IuGyX7bS3jwWXJZwldjvee+o6diUljj99XqJCF+RBtkpMAXh2ZCvwyk4+2SjgFwhs4KZkG8AWdCgB8H5kOis43vdLevWRvzUTy5dKfGUgES0ZXjY2+/XKHbpYG8acrTzpsWVqs7Vt2TnbICcjXe/7bFa7yFBthV4QmF3jabAdp9ooomesbe3ng+YPhLM++d5caAzpfeV2bLLMT2an06MdLPu92wK2xXmvH1rGaqR3c+DaNW7rH0KFAI7Mzi5W3zLE09Hm3mWK52+yvAtGeZDU7QPbbVCDvZaUXCJbwrg67RDpmLrmkqJLrBqcQc6MBT2ujNc8eSicAJIxZ4N2pez4ynpOxJ17O4bLGpYoNbhjbr3n6Ym/1z679uy7THbXsa5/1pXr1++te53D7jXtFzm6fdoYmdP57FNwR1n+RWb1tq6ntY3vda65fkeP5G7dfHG27h71jdWOj+zO7vnSlf/Olb/wC7/wYXszrFJZ3vPp1/GXBj5DDbxI72c46K8u/19qAHBGervgyYSVQBa8ygJ6zQ0ihiAghQVprrd4F3DdBdTi1kW6C/h71ypzQQuCY0ub1yZY+AGg/d4C7enPBeqVZf0UqdZHMgNE02EzgJXZIo7gTl+euFrCsPPujZquJz9dA5jIGWA1OVZm4GJ1LSNlO/QA937vb8RocgDi6xPw6omry7rsSZtIardvXt10DNlBddbzHuLUMS3w9LqLgsWC+pvJLPBCPgr8rhzN9K4NgQPtGd/VxW57723leuoj+S+puMRi9bAX9iMTeu2tQPQpE3zPsy0Ep/69ui9p1E9EpkTpBjdmD1dn9dmVRyir3xIoBJGu3Dst80vekv4SBuSmW2fJ0Nsb2qbrEQfklN/vemRp9c5H5h/LPM4PR8rW93/xL/7FF7/6q7/6dnyvfLMbwAO66NyYyGSujtU7srwyq3/XjxBsvLy+5UnmS44EklZWO7Whp/my/b8+050OdLvyT3PtE1Hr2Oya6U0fyWjN8fRm47BrBSbd701+8+jKsKnNXyWhnYN33Dyv/gZGLrnym/1bE6xTbadzkDmgflof7Bzx3vpW/VannyLVJayd98kiw33toj59/fuuT1d+c4C54657Xe/sRNo4e+f7dlfNzgUd2t/VVT9fmZFe9my99NlrX99fGnhp4HVP78sGXhr4pAZKen/iJ37ie+5RlC3ZotMs3SqV3dmCNnLofrYtXACjTHAzAYgQImHhLmgAMG4mAwABUO57OtXVzOuAqNeQWGgRVVsPgV2ACmEElp5kU8Yif0kLgLe2ZJJbz74D6jJ1fcrpgDHwXdI7gC0rYkwKVAEo4MTWzD0cx9OmB0CWqfIgr7Vjm/PGEtk1fntC7UivcbFVkX5kWAAk44OINwOjDvpRFkArAJQ1LaC7wLGkq1lGdliAWoCG6F9SBnizPXbeTG8DGtovWKP72kgz8eQomS7g2/FLetVfPTUTiByWFNCbDPBkYAMIGdLJFulw9TXo8ER63LNM9usTAih06R7PEgX39Zb0rj5ylvSS7QbOVuaS3gvWb2AFkDYG9CC71iCBjO/A+vxov7cd+V/+y3/5xX/9r//1zV/mH5PPg62Msc8GTTZvTV7ZzLW1Zyp43+9//+///e21YHRQm689C3x1d0FJG1JZm2ld740bndNBfbLzdX1lxxt4M9e6R1emV5sCktXz+uZp+iVsa8c2510vOLjsYf9dXxeEQN6tC+YcwUP+LCuvj3y+gYHO4b0nvceRzDsvXlnJRd9PPlZf6Xh17u3488Guw++RXnNb2+33+gwbsNZMZmNa+7DeWdPMI54TYY1b362/fFE/zMm79pJeOqi+PwlyXgVeGvg8NPDK9H4e4/zq5W9HA6KmzfRaaG+kuYvbvluktnh50I9rLeieEAusXEB/I/UlJjJZT1nMgtoC2AIDWdFmk4DjXS8TdMEacF3SdYHBrrf1ceUH7rbgd8Eu0QHcgD1AWkBh1+6YLJGH7Oy6kdRd53UowNSulUV2DBBGmmwjW33+RnA9UGT1T3b3tw2Izyb05/u///vfnkzbd/LKoBQ0XYDXwAUQuXqnn1239lYnMldgCQSW1E1OZPK980/EpqTJecDtkuSSc6BbppQ929LNb5r51c+1Y6tqs3zGiu3uWjoBuBE4WfmVpe/Vz8bsCCj4K/Feva2fHGRcOwugvAe0+XfL803zjYAZ/0EmjOXal0nWDlC+fii/czK7sv+rk9++J4O5paAfwV87957dynfnjJJTdlEih0wiZtPdsrx7AvPu+x0hHmHb8QUAV17gqiRSoMD94ps3195I824fsB2dHegP+59MDSrx9/qfsd41JWANjrHRkhjjegnFJX0NsDwRI366Pk7+9fkSSnKzjxv4M090bTNm5HNvNJ/wvAP20p0ktSH+R5fm7Euau5ZY++pj1fnTGtyggfNtwxxCX23PukC/HZOOKbu9vrnrkPa2ffVw51S6Iaf2jTlMcPXQQLM13jzPD73Wiw80qNB5SFvr5y/+4i++3tP7ZFyvYy8N/GYNvEjvyypeGviUBj5GektALfo+uwjbkoYYWBBX9on0ArRdQFt/CVMX5bsgi3ZbyBEEIMuiahFGWADJCxiegMNTv+kUUCtBAI6B1gJNGeaVn2xIQUG/7IOHCCE3u9aTl2Wj6K+AoeRiGSXZiH1HdgfSB8gH0icf4ra2kWTbOveQnoFxD8AqaEN2qv/q8Mo33TSzSLZLPtuHAvcLygvGLzhmCwXozYLteF+5BISXVJADMd1v94E3c4cYqwPgBIovifDb1k/An52W1NeXgOL6QW2Y35TgFry6jq6eMjUtc8e3dsaGHSPz7atsW+2i2aCSngL1te1haXzo+mvbNEYI4eRrEKMg/RKJSygEPO68gnTxk/nIN77xjbeHxO2c4ARiL6hDpzKU/F1ga+OwbZ8LMM0mZXjno+rUHzZQ4nNJ0x1/8tCj/tux8aTfjtfVF72X8LKzkiPZvQYi9OOS3rUnU25rs/kaQe/c4cFgbHTXIr3WhZL/tlv/aR+Ud2x1+24dYEe97mmNvWuJMp0/m+l90qn2O+91Pqz9XxnY472W3vdZ0t05t+Pd71dGc6W1Tp/NYxujzXHz943pAkPzCeNjHO441c9fpPfJul7HXhp41MCL9L4M46WBT2ngY6T3vWufwK978SxYFjKkd3WJ8G4RdLwgAKB7ysB9DBQU7DezIBM58IBwAlDI5CUVBQX3nsBLOtanbplbXSW5JZR0pjwgCuDJ8ADWiBRgSmdrE9kGFI1hZZkOPehlda7+gfM9sdlrJEZ6R65XXzPUyMLI7sD4Hjzi3t+1SZ9AKEB47YK+ahMleLZfAsWIpPoaFCn4LIC8bdZm7RTQfoHqjsnEIDclSZMF6CwxK+ldGXaFeBi3nWNjMpHIFBtbXQI0k2G/7QRwPR0LdLBJhOJj/u3a+g5SiCR27C4wv6RdH9WnLnYveGLcPXStet45GSAPOWrGp0Dce6ZLfswXJao7xn5rQyU35qMSm9pOyWRJo+PNtjs2AD/iyqdkbe2SQHrZnTqQBLcczMfW5rY3b1eFe3p96hP9m7OQppvBNS53/BBE8uz6EubrxyV9V+8IT3W87yVibHTtyPS2DcFP+hZM0K8dl801b9tdMBua/pDAHRdU0Jb5o212Trnki17pj89dH3uypZapbX7MP0t6Szrp1PhZE9gdOc0rl2AbKztl1N21Del9mj/ZhzL6UHn4vPWoaw/S6xVd05enNetz55r6pOPkepHeTyG41/mXBj5o4EV6X8bw0sCnNPAp0ltSegFyt34+kd6VRzz2fWUsvCXDlREYB4S7YF9CLVO2eguq1OeVFkAjctMFt6QXaAMiEQxAznUW6R0fsNsnYC9DK2OLFLUfJb4IFYJewE1uD76pjrVnfAANQGjHbaHcuX0fON+fyPvqX92TTQRefzY+X//619+O2yZOP+6vs+WZXdzPkswCSuWWeQaIZQRLWgqyLqjc70umLvj7GOkDLF1zSY/tlSUQvTebnU7f/SvBbCatsiEak0GAp+NXm+x22JW1JXmAEqgtIamPfor01i/uPAFoF4Ty3WaAEXkBHkAZCeGXJQKCJh7WRv7ONcZjOrf1GbGt/xrH9aVZ0VumwLoBlEue6d4nG2SnnSPW3oJBI18LMHlfeQNY7dO+G+f54B7ENB/Yu6+nixGD+dx2YqzubgHXbn3iibTeQITr7txX+79+RicCMB/Tl3pqJ2zdg4zojq0oq37jag4g8/pi/Etgp5fZkPnduHcuob+nfu5Y5xljdG2kbXZuU07dT/qZDsxP17fu7wYnqs/32q9t3jnvytS5wbrW9eyJMOvPU6a7xNv6b+eGQAj/nh3v39aJBXYEseim68O1H+28SO+nrOd1/qWBDxp4kd6XMbw08CkN/P9JehvFVW+zbUjke5leYAQIKiEBuFcGUZApuGAJaHOfasEwgrL6EOv3dNRIPGBCxi3YvZ9z/V2/vKbG61yAXEBjsiHCSAswsjrchwakrg1PvhwoLhkTbW+mZ9fpI+I7mUZuB7IHznd8QMS9vGt3ZGrHZWcG4H/sx37sQyayoA/BKXCkw4J8oAlBBGaN6/pVwIsgtd6CsksgLtl7kuFmMpCCpzbICdQiHXQK5BUUGidj8ESi9FuZgr2SkUv63Ne7Mmx598Xtn9eB1HbrL096u+SygaWruyvL7Sd/rC6AdA+O646EBnXWFuJcv2Bj6mTrzZSzEQSSvkt6jR/7e48IXPvpuOy7gIN+mXfYw44PzM+n9mC4+dR8tIG9G+zg+5Nt/rjdF3to1Xxx1//oj/7oh3uB9WOftWPfb6aw86e5wbjVLnv91T9bLREuqTNGtdv3bHB9RES7m4PeNy/VZsx9Da4geKvLdlkPRNsctXp3XXUl48tfKzNbWPnOTyWy13cmQ/WnbAng1cHO9faJ1tnvrrvHjB/dP7XfNan+S78CUOS3LpCbX9FJ/YSPduzJ6BifbjBw5+zk2Pzuncsbq13v/t4dv0EG9Tdw+CK9n0Jwr/MvDXzQwIv0vozhpYFPaeBTpPfp+gvAbEsDznbNwA7QbnG925sbyS4gL6l13IKt7pXZwlnQ0EW5oKZg9pYvmCggKiAucCy4sP1Nv21P3e8BHgs84qstpHFEU1QcEJEN2e+BBgBiGaXdX7u6gcVmGIFDYAngW0Zw2aRF3W03A+j3e7JtXKbLfd/fAMq2NG+rZbd1AtUIB9BzQSIw0wwdHSE7++1BP8gmgIyYdjzbdkkpQNtxMY4lPRc0IklPYFKdl/SyPSBSgGN10IVzgHuzky3DP+h81zUTxuZkaxEI28ztFrig+ZKs2sUTeK/+6oN0WF8nK1DKxqpDtjT7d37lbVHWR/ppP/SZLpA69bOLkk/ndg1bvfbx1C/2dOe3zhVIi36zU/a/MRnJnR3vndc7PhI8HXiImPEwz8pSrt2R3l23bc3scU+F3j+BQePQcab/qx9jTT9P/knH/L6/971zymztzp21B/59fZCsbLbPWGiwaXW7XWBl6JtNkGfzqPcb75igimBnAyG1g+sL5lh29LEHva3sJcIdS7r+2Pravrr2zpUfu76Bh9q5tp3XL7ZizPTP3FvbY8NP86ZjXZ+NsbZcz7c7FzQ4Mf/Yn1s9Vk6ggpwlv3d9fpHej1nI69xLA9+jgRfpfRnESwOf0sDHSO8lHV24u3gPZIm2A2TqbabXdwufRbrgABi1UFsYkUPEw8LZxZhMQN8FBQUxu46sF7QVJBfkAYjVgy1sBRTqs/0OiC0JWH+AvBIlQGPHRnoR5AHQAer9Q6b32X90pf0BxRFb2yiROEBF9tADpXZ+uvPE5tXnvsxLPLSBvDQ6X9JqDEp6BQXcW8wOEMSnrersoiTujl9tknzGvGNXclAg+15Z15JPIEImZed732nJQ4nStaVmjslbksEv2CPbZ9/0p1569FmAem3j2jw7avuVl67bVrO11y8RMuAYkZFdZoPqUL5Z3adMVdvpvEHPdwzbr+srl4DRG30Lwuw3Od2OQA+CRcvYbjzmo8vG99YCJL7Br9W9YNR3v/vdt7lTBn/Bpj39eXXZCdJxNW+trmZ660P8j8ztFxl2TkDljrOxElSs/dWPagvX99bmJb3mAHWsn27deI/07vwy6ZsLJ/sChXTsQWD8Ur/ZgPFt//j+zgmKXWJ/fdHvroe7RhD3+l99rX7WctdXv2ci/40fdHR133nQ3HrrKuntWigje+2pbVSOrkV3/izptXtB/zZm+5t+NsbeSLDzAhVXl2Tu2roxepHeaxmv3y8NvKuBF+l9GcdLA5/SwMdI74303sXfIvcEDoFQ9+5a8IAuZBFQuYAUUARcChhtlevTQQuounAW5CjTzI12e00JXvvsuhL79X2/PXEVsR/o3R9C2XsTkaLVDexNTmX0HUjxwJ+BB9cOkA5YNOt15RrZHTAcIB/AXr2Tx5bplV+dsnLrw+rdPYb72++R7d7bDHQBTkj5PtlLxxSALrFffZ4cXeK6Msb2qV/GCkAq6CwpM2YFwfRmnNm9/gjckBMpAO52HTA9vQ+E90mk7oVWr10Abc+5jrPs5CVEO351qo92VmjzPdBdUvcEjEuKSoxals0DvR2DnmOzzVaXmN1M+NpGPPbZ4BFdI030pr8Nsk0epKeE+mnuumBf+fcIiKDPyhkLNqVv+r37eudnMlvzO4SYjSH6rtn88O1vf/ut7mV7+eN8z5Obr83vN72z1c5XJf/G1xzIlu9cdAMdd1zp5xJepJm/3bXG+LFx7csmb+fK/KjBt9VhztjulMo6f/ce39Vpp8UNlumP8X0ivebtkvXqgW4Rwto/fZp/bnCBD1zS/bR+qv+J3F4bLlHs/HVtRD8EMfmZnUj8i3yX9N71k9x3rmYnAr7mWPPjbNoWdLIsuDP9yPDXZmpfq3tj/SK916tev18aeFcDL9L7Mo6XBj6lAQv4D//wD3/x4z/+4x+I0QW56ilIAFyBUIv9Fqz3ougFEUhEQVNB2+pRBlBa+0/3h906gJYCAuCTDEDTXfQviCupuPoU5b7A3dYyINX9v/tNfplaYEF/3ZM20AdQlDSujgvYZUdXF3Cz/n3nO995e3jV/g1E7J9I/Eibe493DOFdpnf1DZTKsJdUIgDkkHGqrJNX1q7XCpDs0+tZbJP0QDI6QzBKpHauNsR+2dz6f0GvPqy+7kiYvMsc7V8z79MfWwHsav9PWX0yt6+CCSUfyu3YxsPYP+nUdeRGGsgm43/tV8CAHZfEFDjLWipnvKp3WW3naoeIHx+le+3XB0s8yHDniDu2xkF/2YG5SWDCq2qa+Zxs/dd+sxnnL9khR+enewxxNY6Tdb62drynlz9X7unTXDAC8M1vfvMtILU+eGjcjiNUO46g0cM+7RJoIGXHbSWu/13bZC/s6735zXjW9m+ApT7fHRqCYSs/+d3DqU1rBn1oa5+CffTk/cfmG7pxe0RJb22PDpDHZhnZjv6U0OnvJa9XD82U38ABYuk4Hyux6xxeoqkdgTP++B45fbJzem97+mqu6bzaOZWsgsT1S4Ebu4bsaBCEWPBH8Ga3x5jv1V89m/86Z7f+XfP3//7ff+see58deQDe9fHvcfjXj5cGPj8NvEjv5zfmrx7/32jAgrzFYwvUT/7kT354hx7A1sW6wBUAASBF85VvlLrR7H6/oEpdQEyBg8V7ZQC7C8QLYpvlKlG3gK8eC2kX9YIPoMZCXUKza2TjCt4t0I3+I2SVd/KNlJYwqJ8eAAptAa90r90nULJzy/QukzRQLWO7NvuwLcBw/R7YHuHd547ve8kk/SJRQFH1W5B1QeJ+Cw7QnaBBx9XYXdKhn822NZtS/SFcJRwlyJ4s6wnUQPDaQLYmY0mvOgVgLpCrfUwP3b7M1+ingO0SCfavnfoav2oW65Yr8TF+T+NYsEkuY0SvDXrUzti5sahtdk4oGXA9e6HnC+arV3VdXdMZ8tSgj3Ewpg3KIAOOdb4kawNtnZP01XkA3fbN3Z87u1p2C1HtNWsbGdy188k9AGsZ4pVblni+N9K87/NfQRo667joS+eyzsNsZec7B9VP7vxefXQOfypn7qhNIuF0Y466fmhuZbv6x8fMR5sD7YbRztpA3GprgolsgV4qQwMj7WvnsNpj7ZdsdFFS2HWFbdoho3zbq7+8J0fXsM6l6nvKtN9+1K/JxRZuMPHKYXdG12k2PJ1OPln5/d7uBm9UsJbQX3Vw5wTn7vq6uv/e3/t7b2IJZqzNe1vP1evr90sDn6kGXqT3Mx34V7e/pAZkFLdY7Z2sP/3TP/12pQjzjUSXEK6ce84KDAtarhgFsAUQXRC3qBX0lxQiwUB9M0Ftq4vqJerKXaBdUPEEwJCfS6AvUGh7gFmzePoKSDQSfoFpH/4jKwcYXL0AN7vG0013v+BANSC+a0aAJ49X3yg74L7M7u4p3LmVHSjXHlB3wVe3thWQl0SW1CG96zdQhQBuTIz9ym2cr53sN2Av03nHzviv3pvNAMo9ZE22YWVlkPoArsp+wVmDIU9Zs+mWPetH7ciWeLbIJkqUui147e96dQLdrbP6qbyVj75KIp5AqSDNDWQAoOQn1w0QyO7pT31OUODJP43f2ucf7YvzxpY87dfqnXwjHpNjv2UQ2Vh9kX1X1uq6dlkC7paA2c5I6rbrahMxaGAAyVP3SMLI8uoZ2bX1f/PxvX2hBMJ4Inh8yDxhzLRN3/XX6zd3brtz5B2r2oW5nS2Qr7si1E+X957cyW5N2vfNSdMncs8X1oYt0V172Ep1Imhj7WiwyJhfYksvDWZW909z/o41ALf2btBUmQZV7rrV35X1yU/MV5csGrentdiYXV+9fdrvPtzQeNZ+2dz8CuGdzLPjBX6ebj/pHE8fO9bgWn3+7/ydv/Mm2o4Zj4+twe3H6/tLA5+ZBl6k9zMb8Fd3fwsa2MI8MLFM70/91E+9AYz9G/EZ4PDvRmcvGSkQLyjc9SWRN/Oh/oM9SvcAAAmdSURBVGYf1GU7rjpKFGVSSkqegMkl6oBOP8lQYPEE8O61MrXAzu2DhXygoFkXdQNuSNwFpqLoiMzaBz7oCHgB/HcNAPIrv/Irb1Hx1QvAeLiWVxR5gvMyS8vsDrAsSj/du7bjVyDMdsipX2RqpqO6adTe2CL8AA4AfAFp7cz2xiezfwLh9ChTBNiR23uk3X8G1LX+2oV+FgheWdi7zNfdXVDC+0QajfclxtOhbDXy5/rquv7BfunUFkUgvG2srPP7/jQ+7KLBmpJr9zyX9F2iVMLOv8mH7AhUID1AcZ/eXh9mU80SAtbV5yUlbKby+l5ird8D9dqYv2y+HPHdeU9m73xXW18Z1y4wtVsZRhT2b9f87t/9u7/n6cH1g+qwwbBde+eSErH37PSJUD351FO5OzeUVF0yw5/oxGu37ELh8/uNMO0hVuywQRjzWEmUMWLH9+n4dyz4w7V/44RkGZOSya5bvtdun9ad1rOy1oRef9elq/OucfziBr2urTzVaT66farc1lh2I3h718mtIdvWvHHy5P++251NkIONbv7Sfm2T/Fsf/+k//advfiAAvDpmG31y+JOtvo69NPAZauBFej/DQX91+f9SAwMGW0D2rsg/+2f/7IftnEB1F8wuuBZti+QWJovZJYFPpPcS1JaRCbhRebIANwV/F5jcc13ctX1JzV3MLwnQvuPuLSo4aPYMsNji3azP0/WA12QAANzTBvwDY4DejisjuzTgMQCyv2984xsfsqXK2Sq4sfJ06F27h46M8I5IzCb2NzCjzX7SQ7cG915F52+kHxnT16cMmL4iJNOte/EuAQaCL2isnvYdKER6gXHbIZslW53Tla3Nxkobl0SW8NWeKuuOVz/6LZNNXuPOFyoDctOgh0xoSW+B6WQoiEXqyAZ0luy1n0+kd/UJPAgSXB2QUab3EkZ20H4/6U6/2LkdKF5ZI4N7/VYf+KL5xJwlGNUsf+exBpBKemsLK++hcDu+uibf7p+fv89/OheYE+tHC5qt3LY3z1/nT2Qd6WW7dH7n1foP3XRre3dSyLjSM18gz7XrnX9vJ0Xt8/renXdLgu+4T9aNYQnS6hPUmH3amWI+KCFi/72nu/2xU+UGCju+d02rLZWU3rnHHFe9KdM6rs91eTZ/XeJZnT6R3tt2g2Vdo2YfXVe7nj1dc+d4D5t6Wks7hywwMfvdMQ+vsnbXRrX/FATTZ75pvvxn/+yfvZ1CdN9bu6vX1/eXBj5TDbxI72c68K9u/xY0MJD1Z/7Mn/lAXAGyJ7BfgOg80tsFrSCnC/kFEF30S3L6oCfXAIWi3EA+IgjoI48fa7dZt9vPXd+6Lihsv4HTPqwKsbKIyxrQTwH0JR0AyUgnYFS90tHOTUe2me64d4YOSA+MeFBTX/nh4VXbVun9v9tO6UmbnpJa0FvgQ17bCNd/26rJa5zoDTGi14JB4OySlP3udseCtie7bFYLUeo9jsj2xn06W2Z7x5pBpE/3UhYU1553vKTCOb4x+YDtm8UwlmyidlZSov6VdyvBBfCAakFsM1oXsALF1V9968ri91M2qcGeO87GDkGu/ZJZ9oaMnbbW7s3mrA4kiQ3zvSf/JN/KIFL7DlD3QTolB+zk2qPj9V164QvzufmtgFDnuqv79W/9WHZ42d7V74FWu81gddhF0UAfWXvMXMZfVpe5UX/vjpN7T2htl546Ju8RMP1yvU+BvvqC8dq57S6xnXt9Ub+5YXOW3UYCaOyJD68P06GH4N05W3tk7PrRTC6bvH24NnnXro+RXvUL3nT+urruOuU7nze3PK2nT2NS+3yP9Jofr03SQ8d0Zafv7jza+a01m0e9/332OtLr9Vs7V31fXW7szGfaWx93ne3+/+Af/IO3NW71bJwFYq3/rfP1/aWBz1wDL9L7mRvAq/uf0ICn5w78ffWrX/3iT/7JP/lGege4RnptT+3C2kV+ZbtYW9y7cF7QdMleScXKAqc3m1tiCHwCU8BF7+V6AggWVjLcSDtZAYUSmSdQfbM3JXarCxAtENtx8nfLVkkBsOpBViX0BW/7vjrUs/Y3bgPR2y45gND7VNeHPg129Q+g7L2Xsrz0DjQbn5InsjY71/MXaJUQPZHe2lDJsH7fTGHLX7K3c47tk02o17gMVO0eZuSV7U0n06dXTenr5L4ADSm7wLOg/8pXe3/v6eHKsAOysXc2VKKgHTpDDu64sP2OqzG5GRi6LBnpsdVxyTAZd7xgv4SRDNXf05wx/dTe7WYY+N249rUn75Hea4v1RcGWtt3xKcEhf/thG7yg0+bRyTyiNhnvXHfnH/eV81n3B6+e9W/2uWN0abz5XcfLXGP3gj4Zf8G36qPz3ZP+Kv9T2SfS2D7KxHYupPOdm44a5HStfm0OG7ES9CmJNNfunD53/VldSOMd3ycSeu2vBNW5S3ir49oNXVY/9bvOX7730xjdB2Hddfhe+954XbtjE91e/NRf9U/XggwCcSu/8WFXG4fZ7dYTOzzMU3zmziOeyaG/1du+Lyj7z//5P/+ewIc5w1Ocn/T3OvbSwGeqgRfp/UwH/tXtL6mBLf6I3y5Z5N3rM957SNTHqkYCL4C6C6o6Pla+2ZaSKwv4Pslv0USOAHEAq4tqr3e8x8jWc+1zwc17cl0ABWSVAF2dFBjcevV1nx2vyqUN5OxpnAD+e67k6cr+Xj0i7QXRq2f/2s/37KUA7T1du/Y9+7H9t9nRyn+J3c4J1NyAxM71XjFZwo7L1f3HQCabat8aLHhPZtetbvdMyzjeukp+ENBbprZPH/oEwHaM6pPq7Dj0GB1dYvlkvx+bN94795TNqS28Zxe3vmv3+y2o81uRq2Nbm7HF+WkHydXhZECKRm76RFp1Ckq69uq7tnJtoQTjSU899kR41X318ylfVd7YXaJunrq+dOdiY0SXXavem8cusWydT/V/rN/aeOrve2vAnW/u+lPdPPnrx2zxaS77lO1WT1923brzv3FAlNsHY9K5bOXMc7bcv7em/D/t2UEKACEMA0D8/6elh4I378mcBSHTImR3716L992Yu+fP8RTr/Zj0y+ucQLmA0lu+AOITIECAAAECBAgQIEAgWUDpTZ6ubAQIECBAgAABAgQIECgXUHrLF0B8AgQIECBAgAABAgQIJAsovcnTlY0AAQIECBAgQIAAAQLlAkpv+QKIT4AAAQIECBAgQIAAgWQBpTd5urIRIECAAAECBAgQIECgXEDpLV8A8QkQIECAAAECBAgQIJAsoPQmT1c2AgQIECBAgAABAgQIlAucC0CQokQPFxrOAAAAAElFTkSuQmCC"/>
          <p:cNvSpPr>
            <a:spLocks noChangeAspect="1" noChangeArrowheads="1"/>
          </p:cNvSpPr>
          <p:nvPr/>
        </p:nvSpPr>
        <p:spPr bwMode="auto">
          <a:xfrm>
            <a:off x="2783783" y="748985"/>
            <a:ext cx="228593" cy="2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35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4269" r="35246" b="10716"/>
          <a:stretch>
            <a:fillRect/>
          </a:stretch>
        </p:blipFill>
        <p:spPr bwMode="auto">
          <a:xfrm>
            <a:off x="1700070" y="1733670"/>
            <a:ext cx="1737227" cy="346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 t="2113" r="32619" b="9760"/>
          <a:stretch>
            <a:fillRect/>
          </a:stretch>
        </p:blipFill>
        <p:spPr bwMode="auto">
          <a:xfrm>
            <a:off x="3498097" y="1733670"/>
            <a:ext cx="2388956" cy="346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64" y="1733671"/>
            <a:ext cx="1743614" cy="35431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t="4829" r="26313" b="15549"/>
          <a:stretch/>
        </p:blipFill>
        <p:spPr>
          <a:xfrm>
            <a:off x="8404344" y="1733671"/>
            <a:ext cx="1835957" cy="354317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523813" y="4697205"/>
            <a:ext cx="2310248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/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Aneurismi</a:t>
            </a:r>
            <a:r>
              <a:rPr lang="en-GB" altLang="it-IT" sz="135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aortici</a:t>
            </a:r>
            <a:r>
              <a:rPr lang="en-GB" altLang="it-IT" sz="135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sottorenali</a:t>
            </a:r>
            <a:endParaRPr lang="it-IT" sz="135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084307" y="4697205"/>
            <a:ext cx="283923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/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Aneurismi</a:t>
            </a:r>
            <a:r>
              <a:rPr lang="en-GB" altLang="it-IT" sz="135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aortici</a:t>
            </a:r>
            <a:r>
              <a:rPr lang="en-GB" altLang="it-IT" sz="135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iuxta</a:t>
            </a:r>
            <a:r>
              <a:rPr lang="en-GB" altLang="it-IT" sz="1350" dirty="0">
                <a:solidFill>
                  <a:srgbClr val="0070C0"/>
                </a:solidFill>
                <a:latin typeface="Arial"/>
              </a:rPr>
              <a:t> e </a:t>
            </a:r>
            <a:r>
              <a:rPr lang="en-GB" altLang="it-IT" sz="1350" dirty="0" err="1">
                <a:solidFill>
                  <a:srgbClr val="0070C0"/>
                </a:solidFill>
                <a:latin typeface="Arial"/>
              </a:rPr>
              <a:t>pararenali</a:t>
            </a:r>
            <a:endParaRPr lang="it-IT" sz="135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43138" y="456026"/>
            <a:ext cx="3768980" cy="521553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it-IT"/>
            </a:defPPr>
            <a:lvl1pPr algn="ctr" defTabSz="685800">
              <a:lnSpc>
                <a:spcPct val="110000"/>
              </a:lnSpc>
              <a:defRPr sz="2800" b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it-IT" dirty="0">
                <a:sym typeface="Helvetica Light"/>
              </a:rPr>
              <a:t>Procedure </a:t>
            </a:r>
            <a:r>
              <a:rPr lang="en-US" altLang="it-IT" dirty="0" err="1">
                <a:sym typeface="Helvetica Light"/>
              </a:rPr>
              <a:t>Vascolari</a:t>
            </a:r>
            <a:endParaRPr lang="en-US" altLang="it-IT" dirty="0">
              <a:sym typeface="Helvetica Light"/>
            </a:endParaRPr>
          </a:p>
        </p:txBody>
      </p:sp>
      <p:cxnSp>
        <p:nvCxnSpPr>
          <p:cNvPr id="17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771284" y="1124744"/>
            <a:ext cx="8260556" cy="0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2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14" descr="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0582" r="37619" b="18082"/>
          <a:stretch>
            <a:fillRect/>
          </a:stretch>
        </p:blipFill>
        <p:spPr bwMode="auto">
          <a:xfrm>
            <a:off x="2174203" y="1612693"/>
            <a:ext cx="1591837" cy="415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Grp="1" noChangeArrowheads="1"/>
          </p:cNvSpPr>
          <p:nvPr/>
        </p:nvSpPr>
        <p:spPr bwMode="auto">
          <a:xfrm>
            <a:off x="2672259" y="444760"/>
            <a:ext cx="6857791" cy="38575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08063" eaLnBrk="1" hangingPunct="1">
              <a:spcBef>
                <a:spcPct val="0"/>
              </a:spcBef>
              <a:buNone/>
              <a:defRPr/>
            </a:pPr>
            <a:r>
              <a:rPr lang="en-US" altLang="it-IT" sz="2400" b="1" kern="0" dirty="0" err="1">
                <a:solidFill>
                  <a:schemeClr val="accent1">
                    <a:lumMod val="50000"/>
                  </a:schemeClr>
                </a:solidFill>
                <a:latin typeface="Tahoma"/>
                <a:cs typeface="Tahoma"/>
                <a:sym typeface="Helvetica Light"/>
              </a:rPr>
              <a:t>Aneurismi</a:t>
            </a:r>
            <a:r>
              <a:rPr lang="en-US" altLang="it-IT" sz="2400" b="1" kern="0" dirty="0">
                <a:solidFill>
                  <a:schemeClr val="accent1">
                    <a:lumMod val="50000"/>
                  </a:schemeClr>
                </a:solidFill>
                <a:latin typeface="Tahoma"/>
                <a:cs typeface="Tahoma"/>
                <a:sym typeface="Helvetica Light"/>
              </a:rPr>
              <a:t> </a:t>
            </a:r>
            <a:r>
              <a:rPr lang="en-US" altLang="it-IT" sz="2400" b="1" kern="0" dirty="0" err="1">
                <a:solidFill>
                  <a:schemeClr val="accent1">
                    <a:lumMod val="50000"/>
                  </a:schemeClr>
                </a:solidFill>
                <a:latin typeface="Tahoma"/>
                <a:cs typeface="Tahoma"/>
                <a:sym typeface="Helvetica Light"/>
              </a:rPr>
              <a:t>ToracoAddominali</a:t>
            </a:r>
            <a:endParaRPr lang="en-US" altLang="it-IT" sz="2400" b="1" kern="0" dirty="0">
              <a:solidFill>
                <a:schemeClr val="accent1">
                  <a:lumMod val="50000"/>
                </a:schemeClr>
              </a:solidFill>
              <a:latin typeface="Tahoma"/>
              <a:cs typeface="Tahoma"/>
              <a:sym typeface="Helvetica Light"/>
            </a:endParaRPr>
          </a:p>
        </p:txBody>
      </p:sp>
      <p:pic>
        <p:nvPicPr>
          <p:cNvPr id="17420" name="Picture 18" descr="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1" t="5824" r="30199" b="12512"/>
          <a:stretch>
            <a:fillRect/>
          </a:stretch>
        </p:blipFill>
        <p:spPr bwMode="auto">
          <a:xfrm>
            <a:off x="6775935" y="1618795"/>
            <a:ext cx="1361841" cy="4172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08063">
              <a:defRPr/>
            </a:pPr>
            <a:r>
              <a:rPr lang="en-US" altLang="it-IT" kern="0">
                <a:solidFill>
                  <a:srgbClr val="FFFFFF"/>
                </a:solidFill>
                <a:sym typeface="Helvetica Light"/>
              </a:rPr>
              <a:t>University of Bologna - Alma Mater Studiorum</a:t>
            </a:r>
          </a:p>
        </p:txBody>
      </p:sp>
      <p:pic>
        <p:nvPicPr>
          <p:cNvPr id="1026" name="Picture 2" descr="642ed2f1-2cde-4aaa-a4f8-84f4aefa30e5@eurprd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6185" y="2540284"/>
            <a:ext cx="4097422" cy="22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8981b14-ecae-481d-b56e-e8127b8446d0@eurprd0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1" r="17313"/>
          <a:stretch/>
        </p:blipFill>
        <p:spPr bwMode="auto">
          <a:xfrm rot="10800000">
            <a:off x="4012954" y="1618797"/>
            <a:ext cx="2516067" cy="41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9524896" y="1721094"/>
            <a:ext cx="606669" cy="520944"/>
          </a:xfrm>
          <a:prstGeom prst="ellipse">
            <a:avLst/>
          </a:prstGeom>
          <a:noFill/>
          <a:ln w="76200">
            <a:solidFill>
              <a:srgbClr val="E0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8729193" y="5189171"/>
            <a:ext cx="606669" cy="520944"/>
          </a:xfrm>
          <a:prstGeom prst="ellipse">
            <a:avLst/>
          </a:prstGeom>
          <a:noFill/>
          <a:ln w="76200">
            <a:solidFill>
              <a:srgbClr val="E0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9709198" y="5189171"/>
            <a:ext cx="606669" cy="520944"/>
          </a:xfrm>
          <a:prstGeom prst="ellipse">
            <a:avLst/>
          </a:prstGeom>
          <a:noFill/>
          <a:ln w="76200">
            <a:solidFill>
              <a:srgbClr val="E0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871009" y="980728"/>
            <a:ext cx="8260556" cy="0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asellaDiTesto 13"/>
          <p:cNvSpPr txBox="1">
            <a:spLocks noChangeArrowheads="1"/>
          </p:cNvSpPr>
          <p:nvPr/>
        </p:nvSpPr>
        <p:spPr bwMode="auto">
          <a:xfrm>
            <a:off x="4929223" y="5643495"/>
            <a:ext cx="23968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765" eaLnBrk="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900">
                <a:solidFill>
                  <a:srgbClr val="990000"/>
                </a:solidFill>
                <a:latin typeface="Times New Roman" panose="02020603050405020304" pitchFamily="18" charset="0"/>
              </a:rPr>
              <a:t>Alma Mater Studiorum – Università di Bologna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063552" y="476672"/>
            <a:ext cx="75409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76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1°Aneurisma </a:t>
            </a:r>
            <a:r>
              <a:rPr lang="it-IT" altLang="it-IT" sz="27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ToracoAddominale</a:t>
            </a:r>
            <a:r>
              <a:rPr lang="it-IT" altLang="it-IT" sz="27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it-IT" altLang="it-IT" sz="2700" dirty="0" err="1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</a:t>
            </a:r>
            <a:r>
              <a:rPr lang="en-US" altLang="it-IT" sz="2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27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</a:p>
        </p:txBody>
      </p:sp>
      <p:pic>
        <p:nvPicPr>
          <p:cNvPr id="20485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333" r="4166" b="21111"/>
          <a:stretch>
            <a:fillRect/>
          </a:stretch>
        </p:blipFill>
        <p:spPr bwMode="auto">
          <a:xfrm>
            <a:off x="3410034" y="1943147"/>
            <a:ext cx="5200491" cy="33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4" y="5661356"/>
            <a:ext cx="225021" cy="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3B74371-C975-B795-5014-41DD3D023A98}"/>
              </a:ext>
            </a:extLst>
          </p:cNvPr>
          <p:cNvCxnSpPr/>
          <p:nvPr/>
        </p:nvCxnSpPr>
        <p:spPr>
          <a:xfrm>
            <a:off x="1880001" y="1124744"/>
            <a:ext cx="8260556" cy="0"/>
          </a:xfrm>
          <a:prstGeom prst="line">
            <a:avLst/>
          </a:prstGeom>
          <a:ln w="190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ERTIN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1065</Words>
  <Application>Microsoft Office PowerPoint</Application>
  <PresentationFormat>Widescreen</PresentationFormat>
  <Paragraphs>264</Paragraphs>
  <Slides>35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35</vt:i4>
      </vt:variant>
    </vt:vector>
  </HeadingPairs>
  <TitlesOfParts>
    <vt:vector size="59" baseType="lpstr">
      <vt:lpstr>ＭＳ Ｐゴシック</vt:lpstr>
      <vt:lpstr>ＭＳ Ｐゴシック</vt:lpstr>
      <vt:lpstr>Arial</vt:lpstr>
      <vt:lpstr>Calibri</vt:lpstr>
      <vt:lpstr>Calibri Light</vt:lpstr>
      <vt:lpstr>Century Gothic</vt:lpstr>
      <vt:lpstr>Helvetica</vt:lpstr>
      <vt:lpstr>Helvetica Light</vt:lpstr>
      <vt:lpstr>Segoe UI</vt:lpstr>
      <vt:lpstr>Segoe UI Black</vt:lpstr>
      <vt:lpstr>Segoe UI Semibold</vt:lpstr>
      <vt:lpstr>Segoe UI Semilight</vt:lpstr>
      <vt:lpstr>Tahoma</vt:lpstr>
      <vt:lpstr>Times</vt:lpstr>
      <vt:lpstr>Times New Roman</vt:lpstr>
      <vt:lpstr>Wingdings</vt:lpstr>
      <vt:lpstr>COPERTINA</vt:lpstr>
      <vt:lpstr>DIAPOSITIVE</vt:lpstr>
      <vt:lpstr>CHIUSURA</vt:lpstr>
      <vt:lpstr>Tema di Office</vt:lpstr>
      <vt:lpstr>Struttura predefinita</vt:lpstr>
      <vt:lpstr>1_Tema di Office</vt:lpstr>
      <vt:lpstr>1_Struttura predefinita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Gianluca Faggioli</cp:lastModifiedBy>
  <cp:revision>89</cp:revision>
  <dcterms:created xsi:type="dcterms:W3CDTF">2017-11-13T10:11:35Z</dcterms:created>
  <dcterms:modified xsi:type="dcterms:W3CDTF">2024-04-29T10:29:03Z</dcterms:modified>
</cp:coreProperties>
</file>